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3" r:id="rId5"/>
  </p:sldMasterIdLst>
  <p:notesMasterIdLst>
    <p:notesMasterId r:id="rId6"/>
  </p:notesMasterIdLst>
  <p:sldIdLst>
    <p:sldId id="256" r:id="rId7"/>
    <p:sldId id="257" r:id="rId8"/>
    <p:sldId id="258" r:id="rId9"/>
    <p:sldId id="259" r:id="rId10"/>
  </p:sldIdLst>
  <p:sldSz cy="10440000" cx="7560000"/>
  <p:notesSz cx="6858000" cy="9144000"/>
  <p:embeddedFontLst>
    <p:embeddedFont>
      <p:font typeface="Roboto"/>
      <p:regular r:id="rId11"/>
      <p:bold r:id="rId12"/>
      <p:italic r:id="rId13"/>
      <p:boldItalic r:id="rId14"/>
    </p:embeddedFont>
    <p:embeddedFont>
      <p:font typeface="Fira Sans Medium"/>
      <p:regular r:id="rId15"/>
      <p:bold r:id="rId16"/>
      <p:italic r:id="rId17"/>
      <p:boldItalic r:id="rId18"/>
    </p:embeddedFont>
    <p:embeddedFont>
      <p:font typeface="Barlow"/>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0">
          <p15:clr>
            <a:srgbClr val="747775"/>
          </p15:clr>
        </p15:guide>
        <p15:guide id="2" pos="272">
          <p15:clr>
            <a:srgbClr val="747775"/>
          </p15:clr>
        </p15:guide>
        <p15:guide id="3" pos="4490">
          <p15:clr>
            <a:srgbClr val="747775"/>
          </p15:clr>
        </p15:guide>
        <p15:guide id="4" pos="483">
          <p15:clr>
            <a:srgbClr val="747775"/>
          </p15:clr>
        </p15:guide>
        <p15:guide id="5" orient="horz" pos="497">
          <p15:clr>
            <a:srgbClr val="747775"/>
          </p15:clr>
        </p15:guide>
        <p15:guide id="6" orient="horz" pos="6093">
          <p15:clr>
            <a:srgbClr val="747775"/>
          </p15:clr>
        </p15:guide>
      </p15:sldGuideLst>
    </p:ext>
    <p:ext uri="GoogleSlidesCustomDataVersion2">
      <go:slidesCustomData xmlns:go="http://customooxmlschemas.google.com/" r:id="rId23" roundtripDataSignature="AMtx7mivESpnGn/G41ms+Sjht0v3Uc4xY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0" orient="horz"/>
        <p:guide pos="272"/>
        <p:guide pos="4490"/>
        <p:guide pos="483"/>
        <p:guide pos="497" orient="horz"/>
        <p:guide pos="6093"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Barlow-bold.fntdata"/><Relationship Id="rId11" Type="http://schemas.openxmlformats.org/officeDocument/2006/relationships/font" Target="fonts/Roboto-regular.fntdata"/><Relationship Id="rId22" Type="http://schemas.openxmlformats.org/officeDocument/2006/relationships/font" Target="fonts/Barlow-boldItalic.fntdata"/><Relationship Id="rId10" Type="http://schemas.openxmlformats.org/officeDocument/2006/relationships/slide" Target="slides/slide4.xml"/><Relationship Id="rId21" Type="http://schemas.openxmlformats.org/officeDocument/2006/relationships/font" Target="fonts/Barlow-italic.fntdata"/><Relationship Id="rId13" Type="http://schemas.openxmlformats.org/officeDocument/2006/relationships/font" Target="fonts/Roboto-italic.fntdata"/><Relationship Id="rId12" Type="http://schemas.openxmlformats.org/officeDocument/2006/relationships/font" Target="fonts/Roboto-bold.fntdata"/><Relationship Id="rId23" Type="http://customschemas.google.com/relationships/presentationmetadata" Target="meta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font" Target="fonts/FiraSansMedium-regular.fntdata"/><Relationship Id="rId14" Type="http://schemas.openxmlformats.org/officeDocument/2006/relationships/font" Target="fonts/Roboto-boldItalic.fntdata"/><Relationship Id="rId17" Type="http://schemas.openxmlformats.org/officeDocument/2006/relationships/font" Target="fonts/FiraSansMedium-italic.fntdata"/><Relationship Id="rId16" Type="http://schemas.openxmlformats.org/officeDocument/2006/relationships/font" Target="fonts/FiraSansMedium-bold.fntdata"/><Relationship Id="rId5" Type="http://schemas.openxmlformats.org/officeDocument/2006/relationships/slideMaster" Target="slideMasters/slideMaster2.xml"/><Relationship Id="rId19" Type="http://schemas.openxmlformats.org/officeDocument/2006/relationships/font" Target="fonts/Barlow-regular.fntdata"/><Relationship Id="rId6" Type="http://schemas.openxmlformats.org/officeDocument/2006/relationships/notesMaster" Target="notesMasters/notesMaster1.xml"/><Relationship Id="rId18" Type="http://schemas.openxmlformats.org/officeDocument/2006/relationships/font" Target="fonts/FiraSansMedium-boldItalic.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54"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1:notes"/>
          <p:cNvSpPr/>
          <p:nvPr>
            <p:ph idx="2" type="sldImg"/>
          </p:nvPr>
        </p:nvSpPr>
        <p:spPr>
          <a:xfrm>
            <a:off x="2187754"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3" name="Google Shape;11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2: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3: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7" name="Google Shape;187;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4: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 name="Google Shape;20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ge impair" type="blank">
  <p:cSld name="BLANK">
    <p:spTree>
      <p:nvGrpSpPr>
        <p:cNvPr id="9" name="Shape 9"/>
        <p:cNvGrpSpPr/>
        <p:nvPr/>
      </p:nvGrpSpPr>
      <p:grpSpPr>
        <a:xfrm>
          <a:off x="0" y="0"/>
          <a:ext cx="0" cy="0"/>
          <a:chOff x="0" y="0"/>
          <a:chExt cx="0" cy="0"/>
        </a:xfrm>
      </p:grpSpPr>
      <p:sp>
        <p:nvSpPr>
          <p:cNvPr id="10" name="Google Shape;10;p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1" name="Google Shape;11;p6"/>
          <p:cNvSpPr txBox="1"/>
          <p:nvPr/>
        </p:nvSpPr>
        <p:spPr>
          <a:xfrm>
            <a:off x="1003500" y="97440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12" name="Google Shape;12;p6"/>
          <p:cNvSpPr/>
          <p:nvPr/>
        </p:nvSpPr>
        <p:spPr>
          <a:xfrm>
            <a:off x="0" y="0"/>
            <a:ext cx="766800" cy="104400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15"/>
          <p:cNvSpPr txBox="1"/>
          <p:nvPr>
            <p:ph type="title"/>
          </p:nvPr>
        </p:nvSpPr>
        <p:spPr>
          <a:xfrm>
            <a:off x="257705" y="1127727"/>
            <a:ext cx="2321700" cy="15339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9" name="Google Shape;49;p15"/>
          <p:cNvSpPr txBox="1"/>
          <p:nvPr>
            <p:ph idx="1" type="body"/>
          </p:nvPr>
        </p:nvSpPr>
        <p:spPr>
          <a:xfrm>
            <a:off x="257705" y="2820535"/>
            <a:ext cx="2321700" cy="64533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50" name="Google Shape;50;p1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51" name="Shape 51"/>
        <p:cNvGrpSpPr/>
        <p:nvPr/>
      </p:nvGrpSpPr>
      <p:grpSpPr>
        <a:xfrm>
          <a:off x="0" y="0"/>
          <a:ext cx="0" cy="0"/>
          <a:chOff x="0" y="0"/>
          <a:chExt cx="0" cy="0"/>
        </a:xfrm>
      </p:grpSpPr>
      <p:sp>
        <p:nvSpPr>
          <p:cNvPr id="52" name="Google Shape;52;p16"/>
          <p:cNvSpPr txBox="1"/>
          <p:nvPr>
            <p:ph type="title"/>
          </p:nvPr>
        </p:nvSpPr>
        <p:spPr>
          <a:xfrm>
            <a:off x="405325" y="913690"/>
            <a:ext cx="5264700" cy="8303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53" name="Google Shape;53;p1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4" name="Shape 54"/>
        <p:cNvGrpSpPr/>
        <p:nvPr/>
      </p:nvGrpSpPr>
      <p:grpSpPr>
        <a:xfrm>
          <a:off x="0" y="0"/>
          <a:ext cx="0" cy="0"/>
          <a:chOff x="0" y="0"/>
          <a:chExt cx="0" cy="0"/>
        </a:xfrm>
      </p:grpSpPr>
      <p:sp>
        <p:nvSpPr>
          <p:cNvPr id="55" name="Google Shape;55;p17"/>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17"/>
          <p:cNvSpPr txBox="1"/>
          <p:nvPr>
            <p:ph type="title"/>
          </p:nvPr>
        </p:nvSpPr>
        <p:spPr>
          <a:xfrm>
            <a:off x="219508" y="2503032"/>
            <a:ext cx="3344400" cy="30087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57" name="Google Shape;57;p17"/>
          <p:cNvSpPr txBox="1"/>
          <p:nvPr>
            <p:ph idx="1" type="subTitle"/>
          </p:nvPr>
        </p:nvSpPr>
        <p:spPr>
          <a:xfrm>
            <a:off x="219508" y="5689531"/>
            <a:ext cx="3344400" cy="250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8" name="Google Shape;58;p17"/>
          <p:cNvSpPr txBox="1"/>
          <p:nvPr>
            <p:ph idx="2" type="body"/>
          </p:nvPr>
        </p:nvSpPr>
        <p:spPr>
          <a:xfrm>
            <a:off x="4083839" y="1469689"/>
            <a:ext cx="3172200" cy="75000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59" name="Google Shape;59;p1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0" name="Shape 60"/>
        <p:cNvGrpSpPr/>
        <p:nvPr/>
      </p:nvGrpSpPr>
      <p:grpSpPr>
        <a:xfrm>
          <a:off x="0" y="0"/>
          <a:ext cx="0" cy="0"/>
          <a:chOff x="0" y="0"/>
          <a:chExt cx="0" cy="0"/>
        </a:xfrm>
      </p:grpSpPr>
      <p:sp>
        <p:nvSpPr>
          <p:cNvPr id="61" name="Google Shape;61;p18"/>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impair 1">
  <p:cSld name="SECTION_HEADER_2">
    <p:spTree>
      <p:nvGrpSpPr>
        <p:cNvPr id="62" name="Shape 62"/>
        <p:cNvGrpSpPr/>
        <p:nvPr/>
      </p:nvGrpSpPr>
      <p:grpSpPr>
        <a:xfrm>
          <a:off x="0" y="0"/>
          <a:ext cx="0" cy="0"/>
          <a:chOff x="0" y="0"/>
          <a:chExt cx="0" cy="0"/>
        </a:xfrm>
      </p:grpSpPr>
      <p:sp>
        <p:nvSpPr>
          <p:cNvPr id="63" name="Google Shape;63;p19"/>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64" name="Google Shape;64;p19"/>
          <p:cNvSpPr txBox="1"/>
          <p:nvPr/>
        </p:nvSpPr>
        <p:spPr>
          <a:xfrm>
            <a:off x="1076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65" name="Google Shape;65;p19"/>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0" name="Shape 70"/>
        <p:cNvGrpSpPr/>
        <p:nvPr/>
      </p:nvGrpSpPr>
      <p:grpSpPr>
        <a:xfrm>
          <a:off x="0" y="0"/>
          <a:ext cx="0" cy="0"/>
          <a:chOff x="0" y="0"/>
          <a:chExt cx="0" cy="0"/>
        </a:xfrm>
      </p:grpSpPr>
      <p:sp>
        <p:nvSpPr>
          <p:cNvPr id="71" name="Google Shape;71;p21"/>
          <p:cNvSpPr txBox="1"/>
          <p:nvPr>
            <p:ph type="ctrTitle"/>
          </p:nvPr>
        </p:nvSpPr>
        <p:spPr>
          <a:xfrm>
            <a:off x="257712" y="1511298"/>
            <a:ext cx="7044600" cy="4166100"/>
          </a:xfrm>
          <a:prstGeom prst="rect">
            <a:avLst/>
          </a:prstGeom>
          <a:noFill/>
          <a:ln>
            <a:noFill/>
          </a:ln>
        </p:spPr>
        <p:txBody>
          <a:bodyPr anchorCtr="0" anchor="b" bIns="114375" lIns="114375" spcFirstLastPara="1" rIns="114375" wrap="square" tIns="114375">
            <a:normAutofit/>
          </a:bodyPr>
          <a:lstStyle>
            <a:lvl1pPr lvl="0" algn="ctr">
              <a:lnSpc>
                <a:spcPct val="100000"/>
              </a:lnSpc>
              <a:spcBef>
                <a:spcPts val="0"/>
              </a:spcBef>
              <a:spcAft>
                <a:spcPts val="0"/>
              </a:spcAft>
              <a:buSzPts val="6500"/>
              <a:buNone/>
              <a:defRPr sz="6500"/>
            </a:lvl1pPr>
            <a:lvl2pPr lvl="1" algn="ctr">
              <a:lnSpc>
                <a:spcPct val="100000"/>
              </a:lnSpc>
              <a:spcBef>
                <a:spcPts val="0"/>
              </a:spcBef>
              <a:spcAft>
                <a:spcPts val="0"/>
              </a:spcAft>
              <a:buSzPts val="6500"/>
              <a:buNone/>
              <a:defRPr sz="6500"/>
            </a:lvl2pPr>
            <a:lvl3pPr lvl="2" algn="ctr">
              <a:lnSpc>
                <a:spcPct val="100000"/>
              </a:lnSpc>
              <a:spcBef>
                <a:spcPts val="0"/>
              </a:spcBef>
              <a:spcAft>
                <a:spcPts val="0"/>
              </a:spcAft>
              <a:buSzPts val="6500"/>
              <a:buNone/>
              <a:defRPr sz="6500"/>
            </a:lvl3pPr>
            <a:lvl4pPr lvl="3" algn="ctr">
              <a:lnSpc>
                <a:spcPct val="100000"/>
              </a:lnSpc>
              <a:spcBef>
                <a:spcPts val="0"/>
              </a:spcBef>
              <a:spcAft>
                <a:spcPts val="0"/>
              </a:spcAft>
              <a:buSzPts val="6500"/>
              <a:buNone/>
              <a:defRPr sz="6500"/>
            </a:lvl4pPr>
            <a:lvl5pPr lvl="4" algn="ctr">
              <a:lnSpc>
                <a:spcPct val="100000"/>
              </a:lnSpc>
              <a:spcBef>
                <a:spcPts val="0"/>
              </a:spcBef>
              <a:spcAft>
                <a:spcPts val="0"/>
              </a:spcAft>
              <a:buSzPts val="6500"/>
              <a:buNone/>
              <a:defRPr sz="6500"/>
            </a:lvl5pPr>
            <a:lvl6pPr lvl="5" algn="ctr">
              <a:lnSpc>
                <a:spcPct val="100000"/>
              </a:lnSpc>
              <a:spcBef>
                <a:spcPts val="0"/>
              </a:spcBef>
              <a:spcAft>
                <a:spcPts val="0"/>
              </a:spcAft>
              <a:buSzPts val="6500"/>
              <a:buNone/>
              <a:defRPr sz="6500"/>
            </a:lvl6pPr>
            <a:lvl7pPr lvl="6" algn="ctr">
              <a:lnSpc>
                <a:spcPct val="100000"/>
              </a:lnSpc>
              <a:spcBef>
                <a:spcPts val="0"/>
              </a:spcBef>
              <a:spcAft>
                <a:spcPts val="0"/>
              </a:spcAft>
              <a:buSzPts val="6500"/>
              <a:buNone/>
              <a:defRPr sz="6500"/>
            </a:lvl7pPr>
            <a:lvl8pPr lvl="7" algn="ctr">
              <a:lnSpc>
                <a:spcPct val="100000"/>
              </a:lnSpc>
              <a:spcBef>
                <a:spcPts val="0"/>
              </a:spcBef>
              <a:spcAft>
                <a:spcPts val="0"/>
              </a:spcAft>
              <a:buSzPts val="6500"/>
              <a:buNone/>
              <a:defRPr sz="6500"/>
            </a:lvl8pPr>
            <a:lvl9pPr lvl="8" algn="ctr">
              <a:lnSpc>
                <a:spcPct val="100000"/>
              </a:lnSpc>
              <a:spcBef>
                <a:spcPts val="0"/>
              </a:spcBef>
              <a:spcAft>
                <a:spcPts val="0"/>
              </a:spcAft>
              <a:buSzPts val="6500"/>
              <a:buNone/>
              <a:defRPr sz="6500"/>
            </a:lvl9pPr>
          </a:lstStyle>
          <a:p/>
        </p:txBody>
      </p:sp>
      <p:sp>
        <p:nvSpPr>
          <p:cNvPr id="72" name="Google Shape;72;p21"/>
          <p:cNvSpPr txBox="1"/>
          <p:nvPr>
            <p:ph idx="1" type="subTitle"/>
          </p:nvPr>
        </p:nvSpPr>
        <p:spPr>
          <a:xfrm>
            <a:off x="257705" y="5752555"/>
            <a:ext cx="7044600" cy="1608600"/>
          </a:xfrm>
          <a:prstGeom prst="rect">
            <a:avLst/>
          </a:prstGeom>
          <a:noFill/>
          <a:ln>
            <a:noFill/>
          </a:ln>
        </p:spPr>
        <p:txBody>
          <a:bodyPr anchorCtr="0" anchor="t" bIns="114375" lIns="114375" spcFirstLastPara="1" rIns="114375" wrap="square" tIns="114375">
            <a:norm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73" name="Google Shape;73;p21"/>
          <p:cNvSpPr txBox="1"/>
          <p:nvPr>
            <p:ph idx="12" type="sldNum"/>
          </p:nvPr>
        </p:nvSpPr>
        <p:spPr>
          <a:xfrm>
            <a:off x="7004788" y="9465147"/>
            <a:ext cx="453600" cy="798600"/>
          </a:xfrm>
          <a:prstGeom prst="rect">
            <a:avLst/>
          </a:prstGeom>
          <a:noFill/>
          <a:ln>
            <a:noFill/>
          </a:ln>
        </p:spPr>
        <p:txBody>
          <a:bodyPr anchorCtr="0" anchor="ctr" bIns="114375" lIns="114375" spcFirstLastPara="1" rIns="114375" wrap="square" tIns="114375">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4" name="Shape 74"/>
        <p:cNvGrpSpPr/>
        <p:nvPr/>
      </p:nvGrpSpPr>
      <p:grpSpPr>
        <a:xfrm>
          <a:off x="0" y="0"/>
          <a:ext cx="0" cy="0"/>
          <a:chOff x="0" y="0"/>
          <a:chExt cx="0" cy="0"/>
        </a:xfrm>
      </p:grpSpPr>
      <p:sp>
        <p:nvSpPr>
          <p:cNvPr id="75" name="Google Shape;75;p22"/>
          <p:cNvSpPr txBox="1"/>
          <p:nvPr>
            <p:ph type="title"/>
          </p:nvPr>
        </p:nvSpPr>
        <p:spPr>
          <a:xfrm>
            <a:off x="257705" y="4365680"/>
            <a:ext cx="7044600" cy="1708500"/>
          </a:xfrm>
          <a:prstGeom prst="rect">
            <a:avLst/>
          </a:prstGeom>
          <a:noFill/>
          <a:ln>
            <a:noFill/>
          </a:ln>
        </p:spPr>
        <p:txBody>
          <a:bodyPr anchorCtr="0" anchor="ctr" bIns="114375" lIns="114375" spcFirstLastPara="1" rIns="114375" wrap="square" tIns="114375">
            <a:norm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76" name="Google Shape;76;p22"/>
          <p:cNvSpPr txBox="1"/>
          <p:nvPr>
            <p:ph idx="12" type="sldNum"/>
          </p:nvPr>
        </p:nvSpPr>
        <p:spPr>
          <a:xfrm>
            <a:off x="7004788" y="9465147"/>
            <a:ext cx="453600" cy="798600"/>
          </a:xfrm>
          <a:prstGeom prst="rect">
            <a:avLst/>
          </a:prstGeom>
          <a:noFill/>
          <a:ln>
            <a:noFill/>
          </a:ln>
        </p:spPr>
        <p:txBody>
          <a:bodyPr anchorCtr="0" anchor="ctr" bIns="114375" lIns="114375" spcFirstLastPara="1" rIns="114375" wrap="square" tIns="114375">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7" name="Shape 77"/>
        <p:cNvGrpSpPr/>
        <p:nvPr/>
      </p:nvGrpSpPr>
      <p:grpSpPr>
        <a:xfrm>
          <a:off x="0" y="0"/>
          <a:ext cx="0" cy="0"/>
          <a:chOff x="0" y="0"/>
          <a:chExt cx="0" cy="0"/>
        </a:xfrm>
      </p:grpSpPr>
      <p:sp>
        <p:nvSpPr>
          <p:cNvPr id="78" name="Google Shape;78;p23"/>
          <p:cNvSpPr txBox="1"/>
          <p:nvPr>
            <p:ph type="title"/>
          </p:nvPr>
        </p:nvSpPr>
        <p:spPr>
          <a:xfrm>
            <a:off x="257705" y="903288"/>
            <a:ext cx="7044600" cy="1162500"/>
          </a:xfrm>
          <a:prstGeom prst="rect">
            <a:avLst/>
          </a:prstGeom>
          <a:noFill/>
          <a:ln>
            <a:noFill/>
          </a:ln>
        </p:spPr>
        <p:txBody>
          <a:bodyPr anchorCtr="0" anchor="t" bIns="114375" lIns="114375" spcFirstLastPara="1" rIns="114375" wrap="square" tIns="114375">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79" name="Google Shape;79;p23"/>
          <p:cNvSpPr txBox="1"/>
          <p:nvPr>
            <p:ph idx="1" type="body"/>
          </p:nvPr>
        </p:nvSpPr>
        <p:spPr>
          <a:xfrm>
            <a:off x="257705" y="2339232"/>
            <a:ext cx="7044600" cy="6934200"/>
          </a:xfrm>
          <a:prstGeom prst="rect">
            <a:avLst/>
          </a:prstGeom>
          <a:noFill/>
          <a:ln>
            <a:noFill/>
          </a:ln>
        </p:spPr>
        <p:txBody>
          <a:bodyPr anchorCtr="0" anchor="t" bIns="114375" lIns="114375" spcFirstLastPara="1" rIns="114375" wrap="square" tIns="114375">
            <a:normAutofit/>
          </a:bodyPr>
          <a:lstStyle>
            <a:lvl1pPr indent="-374650" lvl="0" marL="457200" algn="l">
              <a:lnSpc>
                <a:spcPct val="115000"/>
              </a:lnSpc>
              <a:spcBef>
                <a:spcPts val="0"/>
              </a:spcBef>
              <a:spcAft>
                <a:spcPts val="0"/>
              </a:spcAft>
              <a:buSzPts val="2300"/>
              <a:buChar char="●"/>
              <a:defRPr/>
            </a:lvl1pPr>
            <a:lvl2pPr indent="-342900" lvl="1" marL="914400" algn="l">
              <a:lnSpc>
                <a:spcPct val="115000"/>
              </a:lnSpc>
              <a:spcBef>
                <a:spcPts val="0"/>
              </a:spcBef>
              <a:spcAft>
                <a:spcPts val="0"/>
              </a:spcAft>
              <a:buSzPts val="1800"/>
              <a:buChar char="○"/>
              <a:defRPr/>
            </a:lvl2pPr>
            <a:lvl3pPr indent="-342900" lvl="2" marL="1371600" algn="l">
              <a:lnSpc>
                <a:spcPct val="115000"/>
              </a:lnSpc>
              <a:spcBef>
                <a:spcPts val="0"/>
              </a:spcBef>
              <a:spcAft>
                <a:spcPts val="0"/>
              </a:spcAft>
              <a:buSzPts val="1800"/>
              <a:buChar char="■"/>
              <a:defRPr/>
            </a:lvl3pPr>
            <a:lvl4pPr indent="-342900" lvl="3" marL="1828800" algn="l">
              <a:lnSpc>
                <a:spcPct val="115000"/>
              </a:lnSpc>
              <a:spcBef>
                <a:spcPts val="0"/>
              </a:spcBef>
              <a:spcAft>
                <a:spcPts val="0"/>
              </a:spcAft>
              <a:buSzPts val="1800"/>
              <a:buChar char="●"/>
              <a:defRPr/>
            </a:lvl4pPr>
            <a:lvl5pPr indent="-342900" lvl="4" marL="2286000" algn="l">
              <a:lnSpc>
                <a:spcPct val="115000"/>
              </a:lnSpc>
              <a:spcBef>
                <a:spcPts val="0"/>
              </a:spcBef>
              <a:spcAft>
                <a:spcPts val="0"/>
              </a:spcAft>
              <a:buSzPts val="1800"/>
              <a:buChar char="○"/>
              <a:defRPr/>
            </a:lvl5pPr>
            <a:lvl6pPr indent="-342900" lvl="5" marL="2743200" algn="l">
              <a:lnSpc>
                <a:spcPct val="115000"/>
              </a:lnSpc>
              <a:spcBef>
                <a:spcPts val="0"/>
              </a:spcBef>
              <a:spcAft>
                <a:spcPts val="0"/>
              </a:spcAft>
              <a:buSzPts val="1800"/>
              <a:buChar char="■"/>
              <a:defRPr/>
            </a:lvl6pPr>
            <a:lvl7pPr indent="-342900" lvl="6" marL="3200400" algn="l">
              <a:lnSpc>
                <a:spcPct val="115000"/>
              </a:lnSpc>
              <a:spcBef>
                <a:spcPts val="0"/>
              </a:spcBef>
              <a:spcAft>
                <a:spcPts val="0"/>
              </a:spcAft>
              <a:buSzPts val="1800"/>
              <a:buChar char="●"/>
              <a:defRPr/>
            </a:lvl7pPr>
            <a:lvl8pPr indent="-342900" lvl="7" marL="3657600" algn="l">
              <a:lnSpc>
                <a:spcPct val="115000"/>
              </a:lnSpc>
              <a:spcBef>
                <a:spcPts val="0"/>
              </a:spcBef>
              <a:spcAft>
                <a:spcPts val="0"/>
              </a:spcAft>
              <a:buSzPts val="1800"/>
              <a:buChar char="○"/>
              <a:defRPr/>
            </a:lvl8pPr>
            <a:lvl9pPr indent="-342900" lvl="8" marL="4114800" algn="l">
              <a:lnSpc>
                <a:spcPct val="115000"/>
              </a:lnSpc>
              <a:spcBef>
                <a:spcPts val="0"/>
              </a:spcBef>
              <a:spcAft>
                <a:spcPts val="0"/>
              </a:spcAft>
              <a:buSzPts val="1800"/>
              <a:buChar char="■"/>
              <a:defRPr/>
            </a:lvl9pPr>
          </a:lstStyle>
          <a:p/>
        </p:txBody>
      </p:sp>
      <p:sp>
        <p:nvSpPr>
          <p:cNvPr id="80" name="Google Shape;80;p23"/>
          <p:cNvSpPr txBox="1"/>
          <p:nvPr>
            <p:ph idx="12" type="sldNum"/>
          </p:nvPr>
        </p:nvSpPr>
        <p:spPr>
          <a:xfrm>
            <a:off x="7004788" y="9465147"/>
            <a:ext cx="453600" cy="798600"/>
          </a:xfrm>
          <a:prstGeom prst="rect">
            <a:avLst/>
          </a:prstGeom>
          <a:noFill/>
          <a:ln>
            <a:noFill/>
          </a:ln>
        </p:spPr>
        <p:txBody>
          <a:bodyPr anchorCtr="0" anchor="ctr" bIns="114375" lIns="114375" spcFirstLastPara="1" rIns="114375" wrap="square" tIns="114375">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1" name="Shape 81"/>
        <p:cNvGrpSpPr/>
        <p:nvPr/>
      </p:nvGrpSpPr>
      <p:grpSpPr>
        <a:xfrm>
          <a:off x="0" y="0"/>
          <a:ext cx="0" cy="0"/>
          <a:chOff x="0" y="0"/>
          <a:chExt cx="0" cy="0"/>
        </a:xfrm>
      </p:grpSpPr>
      <p:sp>
        <p:nvSpPr>
          <p:cNvPr id="82" name="Google Shape;82;p24"/>
          <p:cNvSpPr txBox="1"/>
          <p:nvPr>
            <p:ph type="title"/>
          </p:nvPr>
        </p:nvSpPr>
        <p:spPr>
          <a:xfrm>
            <a:off x="257705" y="903288"/>
            <a:ext cx="7044600" cy="1162500"/>
          </a:xfrm>
          <a:prstGeom prst="rect">
            <a:avLst/>
          </a:prstGeom>
          <a:noFill/>
          <a:ln>
            <a:noFill/>
          </a:ln>
        </p:spPr>
        <p:txBody>
          <a:bodyPr anchorCtr="0" anchor="t" bIns="114375" lIns="114375" spcFirstLastPara="1" rIns="114375" wrap="square" tIns="114375">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83" name="Google Shape;83;p24"/>
          <p:cNvSpPr txBox="1"/>
          <p:nvPr>
            <p:ph idx="1" type="body"/>
          </p:nvPr>
        </p:nvSpPr>
        <p:spPr>
          <a:xfrm>
            <a:off x="257705" y="2339232"/>
            <a:ext cx="3307200" cy="6934200"/>
          </a:xfrm>
          <a:prstGeom prst="rect">
            <a:avLst/>
          </a:prstGeom>
          <a:noFill/>
          <a:ln>
            <a:noFill/>
          </a:ln>
        </p:spPr>
        <p:txBody>
          <a:bodyPr anchorCtr="0" anchor="t" bIns="114375" lIns="114375" spcFirstLastPara="1" rIns="114375" wrap="square" tIns="114375">
            <a:normAutofit/>
          </a:bodyPr>
          <a:lstStyle>
            <a:lvl1pPr indent="-342900" lvl="0" marL="457200" algn="l">
              <a:lnSpc>
                <a:spcPct val="115000"/>
              </a:lnSpc>
              <a:spcBef>
                <a:spcPts val="0"/>
              </a:spcBef>
              <a:spcAft>
                <a:spcPts val="0"/>
              </a:spcAft>
              <a:buSzPts val="1800"/>
              <a:buChar char="●"/>
              <a:defRPr sz="18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84" name="Google Shape;84;p24"/>
          <p:cNvSpPr txBox="1"/>
          <p:nvPr>
            <p:ph idx="2" type="body"/>
          </p:nvPr>
        </p:nvSpPr>
        <p:spPr>
          <a:xfrm>
            <a:off x="3995291" y="2339232"/>
            <a:ext cx="3307200" cy="6934200"/>
          </a:xfrm>
          <a:prstGeom prst="rect">
            <a:avLst/>
          </a:prstGeom>
          <a:noFill/>
          <a:ln>
            <a:noFill/>
          </a:ln>
        </p:spPr>
        <p:txBody>
          <a:bodyPr anchorCtr="0" anchor="t" bIns="114375" lIns="114375" spcFirstLastPara="1" rIns="114375" wrap="square" tIns="114375">
            <a:normAutofit/>
          </a:bodyPr>
          <a:lstStyle>
            <a:lvl1pPr indent="-342900" lvl="0" marL="457200" algn="l">
              <a:lnSpc>
                <a:spcPct val="115000"/>
              </a:lnSpc>
              <a:spcBef>
                <a:spcPts val="0"/>
              </a:spcBef>
              <a:spcAft>
                <a:spcPts val="0"/>
              </a:spcAft>
              <a:buSzPts val="1800"/>
              <a:buChar char="●"/>
              <a:defRPr sz="18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85" name="Google Shape;85;p24"/>
          <p:cNvSpPr txBox="1"/>
          <p:nvPr>
            <p:ph idx="12" type="sldNum"/>
          </p:nvPr>
        </p:nvSpPr>
        <p:spPr>
          <a:xfrm>
            <a:off x="7004788" y="9465147"/>
            <a:ext cx="453600" cy="798600"/>
          </a:xfrm>
          <a:prstGeom prst="rect">
            <a:avLst/>
          </a:prstGeom>
          <a:noFill/>
          <a:ln>
            <a:noFill/>
          </a:ln>
        </p:spPr>
        <p:txBody>
          <a:bodyPr anchorCtr="0" anchor="ctr" bIns="114375" lIns="114375" spcFirstLastPara="1" rIns="114375" wrap="square" tIns="114375">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6" name="Shape 86"/>
        <p:cNvGrpSpPr/>
        <p:nvPr/>
      </p:nvGrpSpPr>
      <p:grpSpPr>
        <a:xfrm>
          <a:off x="0" y="0"/>
          <a:ext cx="0" cy="0"/>
          <a:chOff x="0" y="0"/>
          <a:chExt cx="0" cy="0"/>
        </a:xfrm>
      </p:grpSpPr>
      <p:sp>
        <p:nvSpPr>
          <p:cNvPr id="87" name="Google Shape;87;p25"/>
          <p:cNvSpPr txBox="1"/>
          <p:nvPr>
            <p:ph type="title"/>
          </p:nvPr>
        </p:nvSpPr>
        <p:spPr>
          <a:xfrm>
            <a:off x="257705" y="903288"/>
            <a:ext cx="7044600" cy="1162500"/>
          </a:xfrm>
          <a:prstGeom prst="rect">
            <a:avLst/>
          </a:prstGeom>
          <a:noFill/>
          <a:ln>
            <a:noFill/>
          </a:ln>
        </p:spPr>
        <p:txBody>
          <a:bodyPr anchorCtr="0" anchor="t" bIns="114375" lIns="114375" spcFirstLastPara="1" rIns="114375" wrap="square" tIns="114375">
            <a:norm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88" name="Google Shape;88;p25"/>
          <p:cNvSpPr txBox="1"/>
          <p:nvPr>
            <p:ph idx="12" type="sldNum"/>
          </p:nvPr>
        </p:nvSpPr>
        <p:spPr>
          <a:xfrm>
            <a:off x="7004788" y="9465147"/>
            <a:ext cx="453600" cy="798600"/>
          </a:xfrm>
          <a:prstGeom prst="rect">
            <a:avLst/>
          </a:prstGeom>
          <a:noFill/>
          <a:ln>
            <a:noFill/>
          </a:ln>
        </p:spPr>
        <p:txBody>
          <a:bodyPr anchorCtr="0" anchor="ctr" bIns="114375" lIns="114375" spcFirstLastPara="1" rIns="114375" wrap="square" tIns="114375">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p:cSld name="TITLE_AND_BODY_1">
    <p:spTree>
      <p:nvGrpSpPr>
        <p:cNvPr id="13" name="Shape 13"/>
        <p:cNvGrpSpPr/>
        <p:nvPr/>
      </p:nvGrpSpPr>
      <p:grpSpPr>
        <a:xfrm>
          <a:off x="0" y="0"/>
          <a:ext cx="0" cy="0"/>
          <a:chOff x="0" y="0"/>
          <a:chExt cx="0" cy="0"/>
        </a:xfrm>
      </p:grpSpPr>
      <p:sp>
        <p:nvSpPr>
          <p:cNvPr id="14" name="Google Shape;14;p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5" name="Google Shape;15;p7"/>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89" name="Shape 89"/>
        <p:cNvGrpSpPr/>
        <p:nvPr/>
      </p:nvGrpSpPr>
      <p:grpSpPr>
        <a:xfrm>
          <a:off x="0" y="0"/>
          <a:ext cx="0" cy="0"/>
          <a:chOff x="0" y="0"/>
          <a:chExt cx="0" cy="0"/>
        </a:xfrm>
      </p:grpSpPr>
      <p:sp>
        <p:nvSpPr>
          <p:cNvPr id="90" name="Google Shape;90;p26"/>
          <p:cNvSpPr txBox="1"/>
          <p:nvPr>
            <p:ph type="title"/>
          </p:nvPr>
        </p:nvSpPr>
        <p:spPr>
          <a:xfrm>
            <a:off x="257705" y="1127727"/>
            <a:ext cx="2321700" cy="1533600"/>
          </a:xfrm>
          <a:prstGeom prst="rect">
            <a:avLst/>
          </a:prstGeom>
          <a:noFill/>
          <a:ln>
            <a:noFill/>
          </a:ln>
        </p:spPr>
        <p:txBody>
          <a:bodyPr anchorCtr="0" anchor="b" bIns="114375" lIns="114375" spcFirstLastPara="1" rIns="114375" wrap="square" tIns="114375">
            <a:norm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91" name="Google Shape;91;p26"/>
          <p:cNvSpPr txBox="1"/>
          <p:nvPr>
            <p:ph idx="1" type="body"/>
          </p:nvPr>
        </p:nvSpPr>
        <p:spPr>
          <a:xfrm>
            <a:off x="257705" y="2820535"/>
            <a:ext cx="2321700" cy="6453300"/>
          </a:xfrm>
          <a:prstGeom prst="rect">
            <a:avLst/>
          </a:prstGeom>
          <a:noFill/>
          <a:ln>
            <a:noFill/>
          </a:ln>
        </p:spPr>
        <p:txBody>
          <a:bodyPr anchorCtr="0" anchor="t" bIns="114375" lIns="114375" spcFirstLastPara="1" rIns="114375" wrap="square" tIns="114375">
            <a:norm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0"/>
              </a:spcBef>
              <a:spcAft>
                <a:spcPts val="0"/>
              </a:spcAft>
              <a:buSzPts val="1500"/>
              <a:buChar char="○"/>
              <a:defRPr sz="1500"/>
            </a:lvl2pPr>
            <a:lvl3pPr indent="-323850" lvl="2" marL="1371600" algn="l">
              <a:lnSpc>
                <a:spcPct val="115000"/>
              </a:lnSpc>
              <a:spcBef>
                <a:spcPts val="0"/>
              </a:spcBef>
              <a:spcAft>
                <a:spcPts val="0"/>
              </a:spcAft>
              <a:buSzPts val="1500"/>
              <a:buChar char="■"/>
              <a:defRPr sz="1500"/>
            </a:lvl3pPr>
            <a:lvl4pPr indent="-323850" lvl="3" marL="1828800" algn="l">
              <a:lnSpc>
                <a:spcPct val="115000"/>
              </a:lnSpc>
              <a:spcBef>
                <a:spcPts val="0"/>
              </a:spcBef>
              <a:spcAft>
                <a:spcPts val="0"/>
              </a:spcAft>
              <a:buSzPts val="1500"/>
              <a:buChar char="●"/>
              <a:defRPr sz="1500"/>
            </a:lvl4pPr>
            <a:lvl5pPr indent="-323850" lvl="4" marL="2286000" algn="l">
              <a:lnSpc>
                <a:spcPct val="115000"/>
              </a:lnSpc>
              <a:spcBef>
                <a:spcPts val="0"/>
              </a:spcBef>
              <a:spcAft>
                <a:spcPts val="0"/>
              </a:spcAft>
              <a:buSzPts val="1500"/>
              <a:buChar char="○"/>
              <a:defRPr sz="1500"/>
            </a:lvl5pPr>
            <a:lvl6pPr indent="-323850" lvl="5" marL="2743200" algn="l">
              <a:lnSpc>
                <a:spcPct val="115000"/>
              </a:lnSpc>
              <a:spcBef>
                <a:spcPts val="0"/>
              </a:spcBef>
              <a:spcAft>
                <a:spcPts val="0"/>
              </a:spcAft>
              <a:buSzPts val="1500"/>
              <a:buChar char="■"/>
              <a:defRPr sz="1500"/>
            </a:lvl6pPr>
            <a:lvl7pPr indent="-323850" lvl="6" marL="3200400" algn="l">
              <a:lnSpc>
                <a:spcPct val="115000"/>
              </a:lnSpc>
              <a:spcBef>
                <a:spcPts val="0"/>
              </a:spcBef>
              <a:spcAft>
                <a:spcPts val="0"/>
              </a:spcAft>
              <a:buSzPts val="1500"/>
              <a:buChar char="●"/>
              <a:defRPr sz="1500"/>
            </a:lvl7pPr>
            <a:lvl8pPr indent="-323850" lvl="7" marL="3657600" algn="l">
              <a:lnSpc>
                <a:spcPct val="115000"/>
              </a:lnSpc>
              <a:spcBef>
                <a:spcPts val="0"/>
              </a:spcBef>
              <a:spcAft>
                <a:spcPts val="0"/>
              </a:spcAft>
              <a:buSzPts val="1500"/>
              <a:buChar char="○"/>
              <a:defRPr sz="1500"/>
            </a:lvl8pPr>
            <a:lvl9pPr indent="-323850" lvl="8" marL="4114800" algn="l">
              <a:lnSpc>
                <a:spcPct val="115000"/>
              </a:lnSpc>
              <a:spcBef>
                <a:spcPts val="0"/>
              </a:spcBef>
              <a:spcAft>
                <a:spcPts val="0"/>
              </a:spcAft>
              <a:buSzPts val="1500"/>
              <a:buChar char="■"/>
              <a:defRPr sz="1500"/>
            </a:lvl9pPr>
          </a:lstStyle>
          <a:p/>
        </p:txBody>
      </p:sp>
      <p:sp>
        <p:nvSpPr>
          <p:cNvPr id="92" name="Google Shape;92;p26"/>
          <p:cNvSpPr txBox="1"/>
          <p:nvPr>
            <p:ph idx="12" type="sldNum"/>
          </p:nvPr>
        </p:nvSpPr>
        <p:spPr>
          <a:xfrm>
            <a:off x="7004788" y="9465147"/>
            <a:ext cx="453600" cy="798600"/>
          </a:xfrm>
          <a:prstGeom prst="rect">
            <a:avLst/>
          </a:prstGeom>
          <a:noFill/>
          <a:ln>
            <a:noFill/>
          </a:ln>
        </p:spPr>
        <p:txBody>
          <a:bodyPr anchorCtr="0" anchor="ctr" bIns="114375" lIns="114375" spcFirstLastPara="1" rIns="114375" wrap="square" tIns="114375">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93" name="Shape 93"/>
        <p:cNvGrpSpPr/>
        <p:nvPr/>
      </p:nvGrpSpPr>
      <p:grpSpPr>
        <a:xfrm>
          <a:off x="0" y="0"/>
          <a:ext cx="0" cy="0"/>
          <a:chOff x="0" y="0"/>
          <a:chExt cx="0" cy="0"/>
        </a:xfrm>
      </p:grpSpPr>
      <p:sp>
        <p:nvSpPr>
          <p:cNvPr id="94" name="Google Shape;94;p27"/>
          <p:cNvSpPr txBox="1"/>
          <p:nvPr>
            <p:ph type="title"/>
          </p:nvPr>
        </p:nvSpPr>
        <p:spPr>
          <a:xfrm>
            <a:off x="405325" y="913690"/>
            <a:ext cx="5264700" cy="8303100"/>
          </a:xfrm>
          <a:prstGeom prst="rect">
            <a:avLst/>
          </a:prstGeom>
          <a:noFill/>
          <a:ln>
            <a:noFill/>
          </a:ln>
        </p:spPr>
        <p:txBody>
          <a:bodyPr anchorCtr="0" anchor="ctr" bIns="114375" lIns="114375" spcFirstLastPara="1" rIns="114375" wrap="square" tIns="114375">
            <a:norm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p:txBody>
      </p:sp>
      <p:sp>
        <p:nvSpPr>
          <p:cNvPr id="95" name="Google Shape;95;p27"/>
          <p:cNvSpPr txBox="1"/>
          <p:nvPr>
            <p:ph idx="12" type="sldNum"/>
          </p:nvPr>
        </p:nvSpPr>
        <p:spPr>
          <a:xfrm>
            <a:off x="7004788" y="9465147"/>
            <a:ext cx="453600" cy="798600"/>
          </a:xfrm>
          <a:prstGeom prst="rect">
            <a:avLst/>
          </a:prstGeom>
          <a:noFill/>
          <a:ln>
            <a:noFill/>
          </a:ln>
        </p:spPr>
        <p:txBody>
          <a:bodyPr anchorCtr="0" anchor="ctr" bIns="114375" lIns="114375" spcFirstLastPara="1" rIns="114375" wrap="square" tIns="114375">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6" name="Shape 96"/>
        <p:cNvGrpSpPr/>
        <p:nvPr/>
      </p:nvGrpSpPr>
      <p:grpSpPr>
        <a:xfrm>
          <a:off x="0" y="0"/>
          <a:ext cx="0" cy="0"/>
          <a:chOff x="0" y="0"/>
          <a:chExt cx="0" cy="0"/>
        </a:xfrm>
      </p:grpSpPr>
      <p:sp>
        <p:nvSpPr>
          <p:cNvPr id="97" name="Google Shape;97;p28"/>
          <p:cNvSpPr/>
          <p:nvPr/>
        </p:nvSpPr>
        <p:spPr>
          <a:xfrm>
            <a:off x="3780000" y="-254"/>
            <a:ext cx="3780000" cy="10440000"/>
          </a:xfrm>
          <a:prstGeom prst="rect">
            <a:avLst/>
          </a:prstGeom>
          <a:solidFill>
            <a:schemeClr val="lt2"/>
          </a:solidFill>
          <a:ln>
            <a:noFill/>
          </a:ln>
        </p:spPr>
        <p:txBody>
          <a:bodyPr anchorCtr="0" anchor="ctr" bIns="114375" lIns="114375" spcFirstLastPara="1" rIns="114375" wrap="square" tIns="1143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p28"/>
          <p:cNvSpPr txBox="1"/>
          <p:nvPr>
            <p:ph type="title"/>
          </p:nvPr>
        </p:nvSpPr>
        <p:spPr>
          <a:xfrm>
            <a:off x="219508" y="2503032"/>
            <a:ext cx="3344400" cy="3008400"/>
          </a:xfrm>
          <a:prstGeom prst="rect">
            <a:avLst/>
          </a:prstGeom>
          <a:noFill/>
          <a:ln>
            <a:noFill/>
          </a:ln>
        </p:spPr>
        <p:txBody>
          <a:bodyPr anchorCtr="0" anchor="b" bIns="114375" lIns="114375" spcFirstLastPara="1" rIns="114375" wrap="square" tIns="114375">
            <a:norm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p:txBody>
      </p:sp>
      <p:sp>
        <p:nvSpPr>
          <p:cNvPr id="99" name="Google Shape;99;p28"/>
          <p:cNvSpPr txBox="1"/>
          <p:nvPr>
            <p:ph idx="1" type="subTitle"/>
          </p:nvPr>
        </p:nvSpPr>
        <p:spPr>
          <a:xfrm>
            <a:off x="219508" y="5689531"/>
            <a:ext cx="3344400" cy="2506800"/>
          </a:xfrm>
          <a:prstGeom prst="rect">
            <a:avLst/>
          </a:prstGeom>
          <a:noFill/>
          <a:ln>
            <a:noFill/>
          </a:ln>
        </p:spPr>
        <p:txBody>
          <a:bodyPr anchorCtr="0" anchor="t" bIns="114375" lIns="114375" spcFirstLastPara="1" rIns="114375" wrap="square" tIns="114375">
            <a:norm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100" name="Google Shape;100;p28"/>
          <p:cNvSpPr txBox="1"/>
          <p:nvPr>
            <p:ph idx="2" type="body"/>
          </p:nvPr>
        </p:nvSpPr>
        <p:spPr>
          <a:xfrm>
            <a:off x="4083839" y="1469689"/>
            <a:ext cx="3172500" cy="7500300"/>
          </a:xfrm>
          <a:prstGeom prst="rect">
            <a:avLst/>
          </a:prstGeom>
          <a:noFill/>
          <a:ln>
            <a:noFill/>
          </a:ln>
        </p:spPr>
        <p:txBody>
          <a:bodyPr anchorCtr="0" anchor="ctr" bIns="114375" lIns="114375" spcFirstLastPara="1" rIns="114375" wrap="square" tIns="114375">
            <a:normAutofit/>
          </a:bodyPr>
          <a:lstStyle>
            <a:lvl1pPr indent="-374650" lvl="0" marL="457200" algn="l">
              <a:lnSpc>
                <a:spcPct val="115000"/>
              </a:lnSpc>
              <a:spcBef>
                <a:spcPts val="0"/>
              </a:spcBef>
              <a:spcAft>
                <a:spcPts val="0"/>
              </a:spcAft>
              <a:buSzPts val="2300"/>
              <a:buChar char="●"/>
              <a:defRPr/>
            </a:lvl1pPr>
            <a:lvl2pPr indent="-342900" lvl="1" marL="914400" algn="l">
              <a:lnSpc>
                <a:spcPct val="115000"/>
              </a:lnSpc>
              <a:spcBef>
                <a:spcPts val="0"/>
              </a:spcBef>
              <a:spcAft>
                <a:spcPts val="0"/>
              </a:spcAft>
              <a:buSzPts val="1800"/>
              <a:buChar char="○"/>
              <a:defRPr/>
            </a:lvl2pPr>
            <a:lvl3pPr indent="-342900" lvl="2" marL="1371600" algn="l">
              <a:lnSpc>
                <a:spcPct val="115000"/>
              </a:lnSpc>
              <a:spcBef>
                <a:spcPts val="0"/>
              </a:spcBef>
              <a:spcAft>
                <a:spcPts val="0"/>
              </a:spcAft>
              <a:buSzPts val="1800"/>
              <a:buChar char="■"/>
              <a:defRPr/>
            </a:lvl3pPr>
            <a:lvl4pPr indent="-342900" lvl="3" marL="1828800" algn="l">
              <a:lnSpc>
                <a:spcPct val="115000"/>
              </a:lnSpc>
              <a:spcBef>
                <a:spcPts val="0"/>
              </a:spcBef>
              <a:spcAft>
                <a:spcPts val="0"/>
              </a:spcAft>
              <a:buSzPts val="1800"/>
              <a:buChar char="●"/>
              <a:defRPr/>
            </a:lvl4pPr>
            <a:lvl5pPr indent="-342900" lvl="4" marL="2286000" algn="l">
              <a:lnSpc>
                <a:spcPct val="115000"/>
              </a:lnSpc>
              <a:spcBef>
                <a:spcPts val="0"/>
              </a:spcBef>
              <a:spcAft>
                <a:spcPts val="0"/>
              </a:spcAft>
              <a:buSzPts val="1800"/>
              <a:buChar char="○"/>
              <a:defRPr/>
            </a:lvl5pPr>
            <a:lvl6pPr indent="-342900" lvl="5" marL="2743200" algn="l">
              <a:lnSpc>
                <a:spcPct val="115000"/>
              </a:lnSpc>
              <a:spcBef>
                <a:spcPts val="0"/>
              </a:spcBef>
              <a:spcAft>
                <a:spcPts val="0"/>
              </a:spcAft>
              <a:buSzPts val="1800"/>
              <a:buChar char="■"/>
              <a:defRPr/>
            </a:lvl6pPr>
            <a:lvl7pPr indent="-342900" lvl="6" marL="3200400" algn="l">
              <a:lnSpc>
                <a:spcPct val="115000"/>
              </a:lnSpc>
              <a:spcBef>
                <a:spcPts val="0"/>
              </a:spcBef>
              <a:spcAft>
                <a:spcPts val="0"/>
              </a:spcAft>
              <a:buSzPts val="1800"/>
              <a:buChar char="●"/>
              <a:defRPr/>
            </a:lvl7pPr>
            <a:lvl8pPr indent="-342900" lvl="7" marL="3657600" algn="l">
              <a:lnSpc>
                <a:spcPct val="115000"/>
              </a:lnSpc>
              <a:spcBef>
                <a:spcPts val="0"/>
              </a:spcBef>
              <a:spcAft>
                <a:spcPts val="0"/>
              </a:spcAft>
              <a:buSzPts val="1800"/>
              <a:buChar char="○"/>
              <a:defRPr/>
            </a:lvl8pPr>
            <a:lvl9pPr indent="-342900" lvl="8" marL="4114800" algn="l">
              <a:lnSpc>
                <a:spcPct val="115000"/>
              </a:lnSpc>
              <a:spcBef>
                <a:spcPts val="0"/>
              </a:spcBef>
              <a:spcAft>
                <a:spcPts val="0"/>
              </a:spcAft>
              <a:buSzPts val="1800"/>
              <a:buChar char="■"/>
              <a:defRPr/>
            </a:lvl9pPr>
          </a:lstStyle>
          <a:p/>
        </p:txBody>
      </p:sp>
      <p:sp>
        <p:nvSpPr>
          <p:cNvPr id="101" name="Google Shape;101;p28"/>
          <p:cNvSpPr txBox="1"/>
          <p:nvPr>
            <p:ph idx="12" type="sldNum"/>
          </p:nvPr>
        </p:nvSpPr>
        <p:spPr>
          <a:xfrm>
            <a:off x="7004788" y="9465147"/>
            <a:ext cx="453600" cy="798600"/>
          </a:xfrm>
          <a:prstGeom prst="rect">
            <a:avLst/>
          </a:prstGeom>
          <a:noFill/>
          <a:ln>
            <a:noFill/>
          </a:ln>
        </p:spPr>
        <p:txBody>
          <a:bodyPr anchorCtr="0" anchor="ctr" bIns="114375" lIns="114375" spcFirstLastPara="1" rIns="114375" wrap="square" tIns="114375">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02" name="Shape 102"/>
        <p:cNvGrpSpPr/>
        <p:nvPr/>
      </p:nvGrpSpPr>
      <p:grpSpPr>
        <a:xfrm>
          <a:off x="0" y="0"/>
          <a:ext cx="0" cy="0"/>
          <a:chOff x="0" y="0"/>
          <a:chExt cx="0" cy="0"/>
        </a:xfrm>
      </p:grpSpPr>
      <p:sp>
        <p:nvSpPr>
          <p:cNvPr id="103" name="Google Shape;103;p29"/>
          <p:cNvSpPr txBox="1"/>
          <p:nvPr>
            <p:ph idx="1" type="body"/>
          </p:nvPr>
        </p:nvSpPr>
        <p:spPr>
          <a:xfrm>
            <a:off x="257705" y="8586994"/>
            <a:ext cx="4959600" cy="1228500"/>
          </a:xfrm>
          <a:prstGeom prst="rect">
            <a:avLst/>
          </a:prstGeom>
          <a:noFill/>
          <a:ln>
            <a:noFill/>
          </a:ln>
        </p:spPr>
        <p:txBody>
          <a:bodyPr anchorCtr="0" anchor="ctr" bIns="114375" lIns="114375" spcFirstLastPara="1" rIns="114375" wrap="square" tIns="114375">
            <a:normAutofit/>
          </a:bodyPr>
          <a:lstStyle>
            <a:lvl1pPr indent="-228600" lvl="0" marL="457200" algn="l">
              <a:lnSpc>
                <a:spcPct val="100000"/>
              </a:lnSpc>
              <a:spcBef>
                <a:spcPts val="0"/>
              </a:spcBef>
              <a:spcAft>
                <a:spcPts val="0"/>
              </a:spcAft>
              <a:buSzPts val="2300"/>
              <a:buNone/>
              <a:defRPr/>
            </a:lvl1pPr>
          </a:lstStyle>
          <a:p/>
        </p:txBody>
      </p:sp>
      <p:sp>
        <p:nvSpPr>
          <p:cNvPr id="104" name="Google Shape;104;p29"/>
          <p:cNvSpPr txBox="1"/>
          <p:nvPr>
            <p:ph idx="12" type="sldNum"/>
          </p:nvPr>
        </p:nvSpPr>
        <p:spPr>
          <a:xfrm>
            <a:off x="7004788" y="9465147"/>
            <a:ext cx="453600" cy="798600"/>
          </a:xfrm>
          <a:prstGeom prst="rect">
            <a:avLst/>
          </a:prstGeom>
          <a:noFill/>
          <a:ln>
            <a:noFill/>
          </a:ln>
        </p:spPr>
        <p:txBody>
          <a:bodyPr anchorCtr="0" anchor="ctr" bIns="114375" lIns="114375" spcFirstLastPara="1" rIns="114375" wrap="square" tIns="114375">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5" name="Shape 105"/>
        <p:cNvGrpSpPr/>
        <p:nvPr/>
      </p:nvGrpSpPr>
      <p:grpSpPr>
        <a:xfrm>
          <a:off x="0" y="0"/>
          <a:ext cx="0" cy="0"/>
          <a:chOff x="0" y="0"/>
          <a:chExt cx="0" cy="0"/>
        </a:xfrm>
      </p:grpSpPr>
      <p:sp>
        <p:nvSpPr>
          <p:cNvPr id="106" name="Google Shape;106;p30"/>
          <p:cNvSpPr txBox="1"/>
          <p:nvPr>
            <p:ph hasCustomPrompt="1" type="title"/>
          </p:nvPr>
        </p:nvSpPr>
        <p:spPr>
          <a:xfrm>
            <a:off x="257705" y="2245153"/>
            <a:ext cx="7044600" cy="3985500"/>
          </a:xfrm>
          <a:prstGeom prst="rect">
            <a:avLst/>
          </a:prstGeom>
          <a:noFill/>
          <a:ln>
            <a:noFill/>
          </a:ln>
        </p:spPr>
        <p:txBody>
          <a:bodyPr anchorCtr="0" anchor="b" bIns="114375" lIns="114375" spcFirstLastPara="1" rIns="114375" wrap="square" tIns="114375">
            <a:normAutofit/>
          </a:bodyPr>
          <a:lstStyle>
            <a:lvl1pPr lvl="0" algn="ctr">
              <a:lnSpc>
                <a:spcPct val="100000"/>
              </a:lnSpc>
              <a:spcBef>
                <a:spcPts val="0"/>
              </a:spcBef>
              <a:spcAft>
                <a:spcPts val="0"/>
              </a:spcAft>
              <a:buSzPts val="15000"/>
              <a:buNone/>
              <a:defRPr sz="15000"/>
            </a:lvl1pPr>
            <a:lvl2pPr lvl="1" algn="ctr">
              <a:lnSpc>
                <a:spcPct val="100000"/>
              </a:lnSpc>
              <a:spcBef>
                <a:spcPts val="0"/>
              </a:spcBef>
              <a:spcAft>
                <a:spcPts val="0"/>
              </a:spcAft>
              <a:buSzPts val="15000"/>
              <a:buNone/>
              <a:defRPr sz="15000"/>
            </a:lvl2pPr>
            <a:lvl3pPr lvl="2" algn="ctr">
              <a:lnSpc>
                <a:spcPct val="100000"/>
              </a:lnSpc>
              <a:spcBef>
                <a:spcPts val="0"/>
              </a:spcBef>
              <a:spcAft>
                <a:spcPts val="0"/>
              </a:spcAft>
              <a:buSzPts val="15000"/>
              <a:buNone/>
              <a:defRPr sz="15000"/>
            </a:lvl3pPr>
            <a:lvl4pPr lvl="3" algn="ctr">
              <a:lnSpc>
                <a:spcPct val="100000"/>
              </a:lnSpc>
              <a:spcBef>
                <a:spcPts val="0"/>
              </a:spcBef>
              <a:spcAft>
                <a:spcPts val="0"/>
              </a:spcAft>
              <a:buSzPts val="15000"/>
              <a:buNone/>
              <a:defRPr sz="15000"/>
            </a:lvl4pPr>
            <a:lvl5pPr lvl="4" algn="ctr">
              <a:lnSpc>
                <a:spcPct val="100000"/>
              </a:lnSpc>
              <a:spcBef>
                <a:spcPts val="0"/>
              </a:spcBef>
              <a:spcAft>
                <a:spcPts val="0"/>
              </a:spcAft>
              <a:buSzPts val="15000"/>
              <a:buNone/>
              <a:defRPr sz="15000"/>
            </a:lvl5pPr>
            <a:lvl6pPr lvl="5" algn="ctr">
              <a:lnSpc>
                <a:spcPct val="100000"/>
              </a:lnSpc>
              <a:spcBef>
                <a:spcPts val="0"/>
              </a:spcBef>
              <a:spcAft>
                <a:spcPts val="0"/>
              </a:spcAft>
              <a:buSzPts val="15000"/>
              <a:buNone/>
              <a:defRPr sz="15000"/>
            </a:lvl6pPr>
            <a:lvl7pPr lvl="6" algn="ctr">
              <a:lnSpc>
                <a:spcPct val="100000"/>
              </a:lnSpc>
              <a:spcBef>
                <a:spcPts val="0"/>
              </a:spcBef>
              <a:spcAft>
                <a:spcPts val="0"/>
              </a:spcAft>
              <a:buSzPts val="15000"/>
              <a:buNone/>
              <a:defRPr sz="15000"/>
            </a:lvl7pPr>
            <a:lvl8pPr lvl="7" algn="ctr">
              <a:lnSpc>
                <a:spcPct val="100000"/>
              </a:lnSpc>
              <a:spcBef>
                <a:spcPts val="0"/>
              </a:spcBef>
              <a:spcAft>
                <a:spcPts val="0"/>
              </a:spcAft>
              <a:buSzPts val="15000"/>
              <a:buNone/>
              <a:defRPr sz="15000"/>
            </a:lvl8pPr>
            <a:lvl9pPr lvl="8" algn="ctr">
              <a:lnSpc>
                <a:spcPct val="100000"/>
              </a:lnSpc>
              <a:spcBef>
                <a:spcPts val="0"/>
              </a:spcBef>
              <a:spcAft>
                <a:spcPts val="0"/>
              </a:spcAft>
              <a:buSzPts val="15000"/>
              <a:buNone/>
              <a:defRPr sz="15000"/>
            </a:lvl9pPr>
          </a:lstStyle>
          <a:p>
            <a:r>
              <a:t>xx%</a:t>
            </a:r>
          </a:p>
        </p:txBody>
      </p:sp>
      <p:sp>
        <p:nvSpPr>
          <p:cNvPr id="107" name="Google Shape;107;p30"/>
          <p:cNvSpPr txBox="1"/>
          <p:nvPr>
            <p:ph idx="1" type="body"/>
          </p:nvPr>
        </p:nvSpPr>
        <p:spPr>
          <a:xfrm>
            <a:off x="257705" y="6398217"/>
            <a:ext cx="7044600" cy="2640300"/>
          </a:xfrm>
          <a:prstGeom prst="rect">
            <a:avLst/>
          </a:prstGeom>
          <a:noFill/>
          <a:ln>
            <a:noFill/>
          </a:ln>
        </p:spPr>
        <p:txBody>
          <a:bodyPr anchorCtr="0" anchor="t" bIns="114375" lIns="114375" spcFirstLastPara="1" rIns="114375" wrap="square" tIns="114375">
            <a:normAutofit/>
          </a:bodyPr>
          <a:lstStyle>
            <a:lvl1pPr indent="-374650" lvl="0" marL="457200" algn="ctr">
              <a:lnSpc>
                <a:spcPct val="115000"/>
              </a:lnSpc>
              <a:spcBef>
                <a:spcPts val="0"/>
              </a:spcBef>
              <a:spcAft>
                <a:spcPts val="0"/>
              </a:spcAft>
              <a:buSzPts val="2300"/>
              <a:buChar char="●"/>
              <a:defRPr/>
            </a:lvl1pPr>
            <a:lvl2pPr indent="-342900" lvl="1" marL="914400" algn="ctr">
              <a:lnSpc>
                <a:spcPct val="115000"/>
              </a:lnSpc>
              <a:spcBef>
                <a:spcPts val="0"/>
              </a:spcBef>
              <a:spcAft>
                <a:spcPts val="0"/>
              </a:spcAft>
              <a:buSzPts val="1800"/>
              <a:buChar char="○"/>
              <a:defRPr/>
            </a:lvl2pPr>
            <a:lvl3pPr indent="-342900" lvl="2" marL="1371600" algn="ctr">
              <a:lnSpc>
                <a:spcPct val="115000"/>
              </a:lnSpc>
              <a:spcBef>
                <a:spcPts val="0"/>
              </a:spcBef>
              <a:spcAft>
                <a:spcPts val="0"/>
              </a:spcAft>
              <a:buSzPts val="1800"/>
              <a:buChar char="■"/>
              <a:defRPr/>
            </a:lvl3pPr>
            <a:lvl4pPr indent="-342900" lvl="3" marL="1828800" algn="ctr">
              <a:lnSpc>
                <a:spcPct val="115000"/>
              </a:lnSpc>
              <a:spcBef>
                <a:spcPts val="0"/>
              </a:spcBef>
              <a:spcAft>
                <a:spcPts val="0"/>
              </a:spcAft>
              <a:buSzPts val="1800"/>
              <a:buChar char="●"/>
              <a:defRPr/>
            </a:lvl4pPr>
            <a:lvl5pPr indent="-342900" lvl="4" marL="2286000" algn="ctr">
              <a:lnSpc>
                <a:spcPct val="115000"/>
              </a:lnSpc>
              <a:spcBef>
                <a:spcPts val="0"/>
              </a:spcBef>
              <a:spcAft>
                <a:spcPts val="0"/>
              </a:spcAft>
              <a:buSzPts val="1800"/>
              <a:buChar char="○"/>
              <a:defRPr/>
            </a:lvl5pPr>
            <a:lvl6pPr indent="-342900" lvl="5" marL="2743200" algn="ctr">
              <a:lnSpc>
                <a:spcPct val="115000"/>
              </a:lnSpc>
              <a:spcBef>
                <a:spcPts val="0"/>
              </a:spcBef>
              <a:spcAft>
                <a:spcPts val="0"/>
              </a:spcAft>
              <a:buSzPts val="1800"/>
              <a:buChar char="■"/>
              <a:defRPr/>
            </a:lvl6pPr>
            <a:lvl7pPr indent="-342900" lvl="6" marL="3200400" algn="ctr">
              <a:lnSpc>
                <a:spcPct val="115000"/>
              </a:lnSpc>
              <a:spcBef>
                <a:spcPts val="0"/>
              </a:spcBef>
              <a:spcAft>
                <a:spcPts val="0"/>
              </a:spcAft>
              <a:buSzPts val="1800"/>
              <a:buChar char="●"/>
              <a:defRPr/>
            </a:lvl7pPr>
            <a:lvl8pPr indent="-342900" lvl="7" marL="3657600" algn="ctr">
              <a:lnSpc>
                <a:spcPct val="115000"/>
              </a:lnSpc>
              <a:spcBef>
                <a:spcPts val="0"/>
              </a:spcBef>
              <a:spcAft>
                <a:spcPts val="0"/>
              </a:spcAft>
              <a:buSzPts val="1800"/>
              <a:buChar char="○"/>
              <a:defRPr/>
            </a:lvl8pPr>
            <a:lvl9pPr indent="-342900" lvl="8" marL="4114800" algn="ctr">
              <a:lnSpc>
                <a:spcPct val="115000"/>
              </a:lnSpc>
              <a:spcBef>
                <a:spcPts val="0"/>
              </a:spcBef>
              <a:spcAft>
                <a:spcPts val="0"/>
              </a:spcAft>
              <a:buSzPts val="1800"/>
              <a:buChar char="■"/>
              <a:defRPr/>
            </a:lvl9pPr>
          </a:lstStyle>
          <a:p/>
        </p:txBody>
      </p:sp>
      <p:sp>
        <p:nvSpPr>
          <p:cNvPr id="108" name="Google Shape;108;p30"/>
          <p:cNvSpPr txBox="1"/>
          <p:nvPr>
            <p:ph idx="12" type="sldNum"/>
          </p:nvPr>
        </p:nvSpPr>
        <p:spPr>
          <a:xfrm>
            <a:off x="7004788" y="9465147"/>
            <a:ext cx="453600" cy="798600"/>
          </a:xfrm>
          <a:prstGeom prst="rect">
            <a:avLst/>
          </a:prstGeom>
          <a:noFill/>
          <a:ln>
            <a:noFill/>
          </a:ln>
        </p:spPr>
        <p:txBody>
          <a:bodyPr anchorCtr="0" anchor="ctr" bIns="114375" lIns="114375" spcFirstLastPara="1" rIns="114375" wrap="square" tIns="114375">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9" name="Shape 109"/>
        <p:cNvGrpSpPr/>
        <p:nvPr/>
      </p:nvGrpSpPr>
      <p:grpSpPr>
        <a:xfrm>
          <a:off x="0" y="0"/>
          <a:ext cx="0" cy="0"/>
          <a:chOff x="0" y="0"/>
          <a:chExt cx="0" cy="0"/>
        </a:xfrm>
      </p:grpSpPr>
      <p:sp>
        <p:nvSpPr>
          <p:cNvPr id="110" name="Google Shape;110;p31"/>
          <p:cNvSpPr txBox="1"/>
          <p:nvPr>
            <p:ph idx="12" type="sldNum"/>
          </p:nvPr>
        </p:nvSpPr>
        <p:spPr>
          <a:xfrm>
            <a:off x="7004788" y="9465147"/>
            <a:ext cx="453600" cy="798600"/>
          </a:xfrm>
          <a:prstGeom prst="rect">
            <a:avLst/>
          </a:prstGeom>
          <a:noFill/>
          <a:ln>
            <a:noFill/>
          </a:ln>
        </p:spPr>
        <p:txBody>
          <a:bodyPr anchorCtr="0" anchor="ctr" bIns="114375" lIns="114375" spcFirstLastPara="1" rIns="114375" wrap="square" tIns="114375">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impair">
  <p:cSld name="SECTION_HEADER_1">
    <p:spTree>
      <p:nvGrpSpPr>
        <p:cNvPr id="16" name="Shape 16"/>
        <p:cNvGrpSpPr/>
        <p:nvPr/>
      </p:nvGrpSpPr>
      <p:grpSpPr>
        <a:xfrm>
          <a:off x="0" y="0"/>
          <a:ext cx="0" cy="0"/>
          <a:chOff x="0" y="0"/>
          <a:chExt cx="0" cy="0"/>
        </a:xfrm>
      </p:grpSpPr>
      <p:sp>
        <p:nvSpPr>
          <p:cNvPr id="17" name="Google Shape;17;p8"/>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8" name="Google Shape;18;p8"/>
          <p:cNvSpPr txBox="1"/>
          <p:nvPr/>
        </p:nvSpPr>
        <p:spPr>
          <a:xfrm>
            <a:off x="1076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19" name="Google Shape;19;p8"/>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ge pair">
  <p:cSld name="BIG_NUMBER">
    <p:spTree>
      <p:nvGrpSpPr>
        <p:cNvPr id="20" name="Shape 20"/>
        <p:cNvGrpSpPr/>
        <p:nvPr/>
      </p:nvGrpSpPr>
      <p:grpSpPr>
        <a:xfrm>
          <a:off x="0" y="0"/>
          <a:ext cx="0" cy="0"/>
          <a:chOff x="0" y="0"/>
          <a:chExt cx="0" cy="0"/>
        </a:xfrm>
      </p:grpSpPr>
      <p:sp>
        <p:nvSpPr>
          <p:cNvPr id="21" name="Google Shape;21;p9"/>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22" name="Google Shape;22;p9"/>
          <p:cNvSpPr txBox="1"/>
          <p:nvPr/>
        </p:nvSpPr>
        <p:spPr>
          <a:xfrm>
            <a:off x="432000" y="9715500"/>
            <a:ext cx="64356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23" name="Google Shape;23;p9"/>
          <p:cNvSpPr/>
          <p:nvPr/>
        </p:nvSpPr>
        <p:spPr>
          <a:xfrm>
            <a:off x="6828200" y="0"/>
            <a:ext cx="766800" cy="104400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ame page 1" type="title">
  <p:cSld name="TITLE">
    <p:spTree>
      <p:nvGrpSpPr>
        <p:cNvPr id="24" name="Shape 24"/>
        <p:cNvGrpSpPr/>
        <p:nvPr/>
      </p:nvGrpSpPr>
      <p:grpSpPr>
        <a:xfrm>
          <a:off x="0" y="0"/>
          <a:ext cx="0" cy="0"/>
          <a:chOff x="0" y="0"/>
          <a:chExt cx="0" cy="0"/>
        </a:xfrm>
      </p:grpSpPr>
      <p:sp>
        <p:nvSpPr>
          <p:cNvPr id="25" name="Google Shape;25;p10"/>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26" name="Google Shape;26;p10"/>
          <p:cNvSpPr/>
          <p:nvPr/>
        </p:nvSpPr>
        <p:spPr>
          <a:xfrm>
            <a:off x="1032000" y="16316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27" name="Google Shape;27;p10"/>
          <p:cNvSpPr/>
          <p:nvPr/>
        </p:nvSpPr>
        <p:spPr>
          <a:xfrm>
            <a:off x="2607031" y="16316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28" name="Google Shape;28;p10"/>
          <p:cNvSpPr/>
          <p:nvPr/>
        </p:nvSpPr>
        <p:spPr>
          <a:xfrm>
            <a:off x="4182062" y="16316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10"/>
          <p:cNvSpPr/>
          <p:nvPr/>
        </p:nvSpPr>
        <p:spPr>
          <a:xfrm>
            <a:off x="5757093" y="16316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10"/>
          <p:cNvSpPr txBox="1"/>
          <p:nvPr/>
        </p:nvSpPr>
        <p:spPr>
          <a:xfrm>
            <a:off x="1084500" y="9703950"/>
            <a:ext cx="60813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0" sz="1400" u="none" cap="none" strike="noStrike">
              <a:solidFill>
                <a:srgbClr val="000000"/>
              </a:solidFill>
              <a:latin typeface="Arial"/>
              <a:ea typeface="Arial"/>
              <a:cs typeface="Arial"/>
              <a:sym typeface="Arial"/>
            </a:endParaRPr>
          </a:p>
        </p:txBody>
      </p:sp>
      <p:sp>
        <p:nvSpPr>
          <p:cNvPr id="31" name="Google Shape;31;p10"/>
          <p:cNvSpPr/>
          <p:nvPr/>
        </p:nvSpPr>
        <p:spPr>
          <a:xfrm>
            <a:off x="0" y="0"/>
            <a:ext cx="766800" cy="104400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2" name="Shape 32"/>
        <p:cNvGrpSpPr/>
        <p:nvPr/>
      </p:nvGrpSpPr>
      <p:grpSpPr>
        <a:xfrm>
          <a:off x="0" y="0"/>
          <a:ext cx="0" cy="0"/>
          <a:chOff x="0" y="0"/>
          <a:chExt cx="0" cy="0"/>
        </a:xfrm>
      </p:grpSpPr>
      <p:sp>
        <p:nvSpPr>
          <p:cNvPr id="33" name="Google Shape;33;p11"/>
          <p:cNvSpPr txBox="1"/>
          <p:nvPr>
            <p:ph type="title"/>
          </p:nvPr>
        </p:nvSpPr>
        <p:spPr>
          <a:xfrm>
            <a:off x="257705" y="4365680"/>
            <a:ext cx="7044600" cy="17085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34" name="Google Shape;34;p1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5" name="Shape 35"/>
        <p:cNvGrpSpPr/>
        <p:nvPr/>
      </p:nvGrpSpPr>
      <p:grpSpPr>
        <a:xfrm>
          <a:off x="0" y="0"/>
          <a:ext cx="0" cy="0"/>
          <a:chOff x="0" y="0"/>
          <a:chExt cx="0" cy="0"/>
        </a:xfrm>
      </p:grpSpPr>
      <p:sp>
        <p:nvSpPr>
          <p:cNvPr id="36" name="Google Shape;36;p12"/>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7" name="Google Shape;37;p12"/>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38" name="Google Shape;38;p12"/>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9" name="Shape 39"/>
        <p:cNvGrpSpPr/>
        <p:nvPr/>
      </p:nvGrpSpPr>
      <p:grpSpPr>
        <a:xfrm>
          <a:off x="0" y="0"/>
          <a:ext cx="0" cy="0"/>
          <a:chOff x="0" y="0"/>
          <a:chExt cx="0" cy="0"/>
        </a:xfrm>
      </p:grpSpPr>
      <p:sp>
        <p:nvSpPr>
          <p:cNvPr id="40" name="Google Shape;40;p13"/>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41" name="Google Shape;41;p13"/>
          <p:cNvSpPr txBox="1"/>
          <p:nvPr>
            <p:ph idx="1" type="body"/>
          </p:nvPr>
        </p:nvSpPr>
        <p:spPr>
          <a:xfrm>
            <a:off x="257705"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2" name="Google Shape;42;p13"/>
          <p:cNvSpPr txBox="1"/>
          <p:nvPr>
            <p:ph idx="2" type="body"/>
          </p:nvPr>
        </p:nvSpPr>
        <p:spPr>
          <a:xfrm>
            <a:off x="3995291"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3" name="Google Shape;43;p1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4" name="Shape 44"/>
        <p:cNvGrpSpPr/>
        <p:nvPr/>
      </p:nvGrpSpPr>
      <p:grpSpPr>
        <a:xfrm>
          <a:off x="0" y="0"/>
          <a:ext cx="0" cy="0"/>
          <a:chOff x="0" y="0"/>
          <a:chExt cx="0" cy="0"/>
        </a:xfrm>
      </p:grpSpPr>
      <p:sp>
        <p:nvSpPr>
          <p:cNvPr id="45" name="Google Shape;45;p14"/>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46" name="Google Shape;46;p1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0" Type="http://schemas.openxmlformats.org/officeDocument/2006/relationships/slideLayout" Target="../slideLayouts/slideLayout24.xml"/><Relationship Id="rId12" Type="http://schemas.openxmlformats.org/officeDocument/2006/relationships/theme" Target="../theme/theme1.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9" Type="http://schemas.openxmlformats.org/officeDocument/2006/relationships/slideLayout" Target="../slideLayouts/slideLayout23.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5"/>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5"/>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6" name="Shape 66"/>
        <p:cNvGrpSpPr/>
        <p:nvPr/>
      </p:nvGrpSpPr>
      <p:grpSpPr>
        <a:xfrm>
          <a:off x="0" y="0"/>
          <a:ext cx="0" cy="0"/>
          <a:chOff x="0" y="0"/>
          <a:chExt cx="0" cy="0"/>
        </a:xfrm>
      </p:grpSpPr>
      <p:sp>
        <p:nvSpPr>
          <p:cNvPr id="67" name="Google Shape;67;p20"/>
          <p:cNvSpPr txBox="1"/>
          <p:nvPr>
            <p:ph type="title"/>
          </p:nvPr>
        </p:nvSpPr>
        <p:spPr>
          <a:xfrm>
            <a:off x="257705" y="903288"/>
            <a:ext cx="7044600" cy="1162500"/>
          </a:xfrm>
          <a:prstGeom prst="rect">
            <a:avLst/>
          </a:prstGeom>
          <a:noFill/>
          <a:ln>
            <a:noFill/>
          </a:ln>
        </p:spPr>
        <p:txBody>
          <a:bodyPr anchorCtr="0" anchor="t" bIns="114375" lIns="114375" spcFirstLastPara="1" rIns="114375" wrap="square" tIns="114375">
            <a:norm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68" name="Google Shape;68;p20"/>
          <p:cNvSpPr txBox="1"/>
          <p:nvPr>
            <p:ph idx="1" type="body"/>
          </p:nvPr>
        </p:nvSpPr>
        <p:spPr>
          <a:xfrm>
            <a:off x="257705" y="2339232"/>
            <a:ext cx="7044600" cy="6934200"/>
          </a:xfrm>
          <a:prstGeom prst="rect">
            <a:avLst/>
          </a:prstGeom>
          <a:noFill/>
          <a:ln>
            <a:noFill/>
          </a:ln>
        </p:spPr>
        <p:txBody>
          <a:bodyPr anchorCtr="0" anchor="t" bIns="114375" lIns="114375" spcFirstLastPara="1" rIns="114375" wrap="square" tIns="114375">
            <a:normAutofit/>
          </a:bodyPr>
          <a:lstStyle>
            <a:lvl1pPr indent="-374650" lvl="0" marL="457200" marR="0" rtl="0" algn="l">
              <a:lnSpc>
                <a:spcPct val="115000"/>
              </a:lnSpc>
              <a:spcBef>
                <a:spcPts val="0"/>
              </a:spcBef>
              <a:spcAft>
                <a:spcPts val="0"/>
              </a:spcAft>
              <a:buClr>
                <a:schemeClr val="dk2"/>
              </a:buClr>
              <a:buSzPts val="2300"/>
              <a:buFont typeface="Arial"/>
              <a:buChar char="●"/>
              <a:defRPr b="0" i="0" sz="2300" u="none" cap="none" strike="noStrike">
                <a:solidFill>
                  <a:schemeClr val="dk2"/>
                </a:solidFill>
                <a:latin typeface="Arial"/>
                <a:ea typeface="Arial"/>
                <a:cs typeface="Arial"/>
                <a:sym typeface="Arial"/>
              </a:defRPr>
            </a:lvl1pPr>
            <a:lvl2pPr indent="-342900" lvl="1" marL="9144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2pPr>
            <a:lvl3pPr indent="-342900" lvl="2" marL="13716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3pPr>
            <a:lvl4pPr indent="-342900" lvl="3" marL="18288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4pPr>
            <a:lvl5pPr indent="-342900" lvl="4" marL="22860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5pPr>
            <a:lvl6pPr indent="-342900" lvl="5" marL="2743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6pPr>
            <a:lvl7pPr indent="-342900" lvl="6" marL="32004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7pPr>
            <a:lvl8pPr indent="-342900" lvl="7" marL="36576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8pPr>
            <a:lvl9pPr indent="-342900" lvl="8" marL="41148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9pPr>
          </a:lstStyle>
          <a:p/>
        </p:txBody>
      </p:sp>
      <p:sp>
        <p:nvSpPr>
          <p:cNvPr id="69" name="Google Shape;69;p20"/>
          <p:cNvSpPr txBox="1"/>
          <p:nvPr>
            <p:ph idx="12" type="sldNum"/>
          </p:nvPr>
        </p:nvSpPr>
        <p:spPr>
          <a:xfrm>
            <a:off x="7004788" y="9465147"/>
            <a:ext cx="453600" cy="798600"/>
          </a:xfrm>
          <a:prstGeom prst="rect">
            <a:avLst/>
          </a:prstGeom>
          <a:noFill/>
          <a:ln>
            <a:noFill/>
          </a:ln>
        </p:spPr>
        <p:txBody>
          <a:bodyPr anchorCtr="0" anchor="ctr" bIns="114375" lIns="114375" spcFirstLastPara="1" rIns="114375" wrap="square" tIns="114375">
            <a:norm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1"/>
          <p:cNvSpPr txBox="1"/>
          <p:nvPr/>
        </p:nvSpPr>
        <p:spPr>
          <a:xfrm>
            <a:off x="866775" y="355200"/>
            <a:ext cx="5191200" cy="954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E6334C"/>
                </a:solidFill>
                <a:latin typeface="Arial"/>
                <a:ea typeface="Arial"/>
                <a:cs typeface="Arial"/>
                <a:sym typeface="Arial"/>
              </a:rPr>
              <a:t>Aller sur internet et se repérer sur une page internet</a:t>
            </a:r>
            <a:endParaRPr b="1" i="0" sz="2500" u="none" cap="none" strike="noStrike">
              <a:solidFill>
                <a:srgbClr val="E6334C"/>
              </a:solidFill>
              <a:latin typeface="Arial"/>
              <a:ea typeface="Arial"/>
              <a:cs typeface="Arial"/>
              <a:sym typeface="Arial"/>
            </a:endParaRPr>
          </a:p>
        </p:txBody>
      </p:sp>
      <p:sp>
        <p:nvSpPr>
          <p:cNvPr id="116" name="Google Shape;116;p1"/>
          <p:cNvSpPr/>
          <p:nvPr/>
        </p:nvSpPr>
        <p:spPr>
          <a:xfrm>
            <a:off x="1032000" y="16316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117" name="Google Shape;117;p1"/>
          <p:cNvSpPr/>
          <p:nvPr/>
        </p:nvSpPr>
        <p:spPr>
          <a:xfrm>
            <a:off x="2607031" y="16316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118" name="Google Shape;118;p1"/>
          <p:cNvSpPr/>
          <p:nvPr/>
        </p:nvSpPr>
        <p:spPr>
          <a:xfrm>
            <a:off x="4182062" y="16316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p1"/>
          <p:cNvSpPr/>
          <p:nvPr/>
        </p:nvSpPr>
        <p:spPr>
          <a:xfrm>
            <a:off x="5757093" y="16316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Google Shape;120;p1"/>
          <p:cNvSpPr txBox="1"/>
          <p:nvPr/>
        </p:nvSpPr>
        <p:spPr>
          <a:xfrm>
            <a:off x="1302625" y="2688950"/>
            <a:ext cx="937500" cy="287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Ordinateur</a:t>
            </a:r>
            <a:endParaRPr b="1" i="0" sz="1000" u="none" cap="none" strike="noStrike">
              <a:solidFill>
                <a:srgbClr val="213A8E"/>
              </a:solidFill>
              <a:latin typeface="Arial"/>
              <a:ea typeface="Arial"/>
              <a:cs typeface="Arial"/>
              <a:sym typeface="Arial"/>
            </a:endParaRPr>
          </a:p>
        </p:txBody>
      </p:sp>
      <p:sp>
        <p:nvSpPr>
          <p:cNvPr id="121" name="Google Shape;121;p1"/>
          <p:cNvSpPr txBox="1"/>
          <p:nvPr/>
        </p:nvSpPr>
        <p:spPr>
          <a:xfrm>
            <a:off x="2666475" y="2656400"/>
            <a:ext cx="13827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Collectif/Individuel</a:t>
            </a:r>
            <a:endParaRPr b="1" i="0" sz="1000" u="none" cap="none" strike="noStrike">
              <a:solidFill>
                <a:srgbClr val="213A8E"/>
              </a:solidFill>
              <a:latin typeface="Arial"/>
              <a:ea typeface="Arial"/>
              <a:cs typeface="Arial"/>
              <a:sym typeface="Arial"/>
            </a:endParaRPr>
          </a:p>
        </p:txBody>
      </p:sp>
      <p:pic>
        <p:nvPicPr>
          <p:cNvPr id="122" name="Google Shape;122;p1"/>
          <p:cNvPicPr preferRelativeResize="0"/>
          <p:nvPr/>
        </p:nvPicPr>
        <p:blipFill rotWithShape="1">
          <a:blip r:embed="rId3">
            <a:alphaModFix/>
          </a:blip>
          <a:srcRect b="0" l="0" r="0" t="0"/>
          <a:stretch/>
        </p:blipFill>
        <p:spPr>
          <a:xfrm>
            <a:off x="2666475" y="1631612"/>
            <a:ext cx="1089225" cy="1089225"/>
          </a:xfrm>
          <a:prstGeom prst="rect">
            <a:avLst/>
          </a:prstGeom>
          <a:noFill/>
          <a:ln>
            <a:noFill/>
          </a:ln>
        </p:spPr>
      </p:pic>
      <p:grpSp>
        <p:nvGrpSpPr>
          <p:cNvPr id="123" name="Google Shape;123;p1"/>
          <p:cNvGrpSpPr/>
          <p:nvPr/>
        </p:nvGrpSpPr>
        <p:grpSpPr>
          <a:xfrm>
            <a:off x="4513589" y="1761674"/>
            <a:ext cx="820008" cy="878061"/>
            <a:chOff x="1674750" y="3254050"/>
            <a:chExt cx="294575" cy="295375"/>
          </a:xfrm>
        </p:grpSpPr>
        <p:sp>
          <p:nvSpPr>
            <p:cNvPr id="124" name="Google Shape;124;p1"/>
            <p:cNvSpPr/>
            <p:nvPr/>
          </p:nvSpPr>
          <p:spPr>
            <a:xfrm>
              <a:off x="1691275" y="3351700"/>
              <a:ext cx="278050" cy="197725"/>
            </a:xfrm>
            <a:custGeom>
              <a:rect b="b" l="l" r="r" t="t"/>
              <a:pathLst>
                <a:path extrusionOk="0" h="7909" w="11122">
                  <a:moveTo>
                    <a:pt x="10535" y="0"/>
                  </a:moveTo>
                  <a:cubicBezTo>
                    <a:pt x="10489" y="0"/>
                    <a:pt x="10442" y="10"/>
                    <a:pt x="10397" y="33"/>
                  </a:cubicBezTo>
                  <a:cubicBezTo>
                    <a:pt x="10208" y="64"/>
                    <a:pt x="10114" y="253"/>
                    <a:pt x="10177" y="474"/>
                  </a:cubicBezTo>
                  <a:cubicBezTo>
                    <a:pt x="10334" y="978"/>
                    <a:pt x="10429" y="1482"/>
                    <a:pt x="10429" y="1986"/>
                  </a:cubicBezTo>
                  <a:cubicBezTo>
                    <a:pt x="10429" y="4885"/>
                    <a:pt x="8066" y="7247"/>
                    <a:pt x="5199" y="7247"/>
                  </a:cubicBezTo>
                  <a:cubicBezTo>
                    <a:pt x="3561" y="7247"/>
                    <a:pt x="2017" y="6397"/>
                    <a:pt x="1072" y="5137"/>
                  </a:cubicBezTo>
                  <a:lnTo>
                    <a:pt x="1733" y="5137"/>
                  </a:lnTo>
                  <a:cubicBezTo>
                    <a:pt x="1922" y="5137"/>
                    <a:pt x="2080" y="4979"/>
                    <a:pt x="2080" y="4790"/>
                  </a:cubicBezTo>
                  <a:cubicBezTo>
                    <a:pt x="2080" y="4601"/>
                    <a:pt x="1922" y="4443"/>
                    <a:pt x="1733" y="4443"/>
                  </a:cubicBezTo>
                  <a:lnTo>
                    <a:pt x="347" y="4443"/>
                  </a:lnTo>
                  <a:cubicBezTo>
                    <a:pt x="158" y="4443"/>
                    <a:pt x="1" y="4601"/>
                    <a:pt x="1" y="4790"/>
                  </a:cubicBezTo>
                  <a:lnTo>
                    <a:pt x="1" y="6176"/>
                  </a:lnTo>
                  <a:cubicBezTo>
                    <a:pt x="1" y="6365"/>
                    <a:pt x="158" y="6523"/>
                    <a:pt x="347" y="6523"/>
                  </a:cubicBezTo>
                  <a:cubicBezTo>
                    <a:pt x="536" y="6523"/>
                    <a:pt x="694" y="6365"/>
                    <a:pt x="694" y="6176"/>
                  </a:cubicBezTo>
                  <a:lnTo>
                    <a:pt x="694" y="5767"/>
                  </a:lnTo>
                  <a:cubicBezTo>
                    <a:pt x="1796" y="7090"/>
                    <a:pt x="3466" y="7909"/>
                    <a:pt x="5199" y="7909"/>
                  </a:cubicBezTo>
                  <a:cubicBezTo>
                    <a:pt x="8412" y="7909"/>
                    <a:pt x="11122" y="5231"/>
                    <a:pt x="11122" y="1986"/>
                  </a:cubicBezTo>
                  <a:cubicBezTo>
                    <a:pt x="11122" y="1419"/>
                    <a:pt x="10996" y="820"/>
                    <a:pt x="10838" y="222"/>
                  </a:cubicBezTo>
                  <a:cubicBezTo>
                    <a:pt x="10814" y="102"/>
                    <a:pt x="10681" y="0"/>
                    <a:pt x="10535"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 name="Google Shape;125;p1"/>
            <p:cNvSpPr/>
            <p:nvPr/>
          </p:nvSpPr>
          <p:spPr>
            <a:xfrm>
              <a:off x="1674750" y="3254050"/>
              <a:ext cx="277250" cy="197900"/>
            </a:xfrm>
            <a:custGeom>
              <a:rect b="b" l="l" r="r" t="t"/>
              <a:pathLst>
                <a:path extrusionOk="0" h="7916" w="11090">
                  <a:moveTo>
                    <a:pt x="5891" y="1"/>
                  </a:moveTo>
                  <a:cubicBezTo>
                    <a:pt x="2678" y="1"/>
                    <a:pt x="0" y="2679"/>
                    <a:pt x="0" y="5892"/>
                  </a:cubicBezTo>
                  <a:cubicBezTo>
                    <a:pt x="0" y="6491"/>
                    <a:pt x="126" y="7089"/>
                    <a:pt x="284" y="7656"/>
                  </a:cubicBezTo>
                  <a:cubicBezTo>
                    <a:pt x="310" y="7842"/>
                    <a:pt x="448" y="7916"/>
                    <a:pt x="604" y="7916"/>
                  </a:cubicBezTo>
                  <a:cubicBezTo>
                    <a:pt x="633" y="7916"/>
                    <a:pt x="663" y="7913"/>
                    <a:pt x="693" y="7908"/>
                  </a:cubicBezTo>
                  <a:cubicBezTo>
                    <a:pt x="882" y="7877"/>
                    <a:pt x="977" y="7656"/>
                    <a:pt x="945" y="7467"/>
                  </a:cubicBezTo>
                  <a:cubicBezTo>
                    <a:pt x="788" y="6963"/>
                    <a:pt x="662" y="6459"/>
                    <a:pt x="662" y="5892"/>
                  </a:cubicBezTo>
                  <a:cubicBezTo>
                    <a:pt x="662" y="3025"/>
                    <a:pt x="3025" y="662"/>
                    <a:pt x="5891" y="662"/>
                  </a:cubicBezTo>
                  <a:cubicBezTo>
                    <a:pt x="7561" y="662"/>
                    <a:pt x="9105" y="1481"/>
                    <a:pt x="10050" y="2742"/>
                  </a:cubicBezTo>
                  <a:lnTo>
                    <a:pt x="9357" y="2742"/>
                  </a:lnTo>
                  <a:cubicBezTo>
                    <a:pt x="9168" y="2742"/>
                    <a:pt x="9010" y="2899"/>
                    <a:pt x="9010" y="3088"/>
                  </a:cubicBezTo>
                  <a:cubicBezTo>
                    <a:pt x="9010" y="3309"/>
                    <a:pt x="9168" y="3466"/>
                    <a:pt x="9357" y="3466"/>
                  </a:cubicBezTo>
                  <a:lnTo>
                    <a:pt x="10743" y="3466"/>
                  </a:lnTo>
                  <a:cubicBezTo>
                    <a:pt x="10932" y="3466"/>
                    <a:pt x="11090" y="3309"/>
                    <a:pt x="11090" y="3088"/>
                  </a:cubicBezTo>
                  <a:lnTo>
                    <a:pt x="11090" y="1733"/>
                  </a:lnTo>
                  <a:cubicBezTo>
                    <a:pt x="11090" y="1513"/>
                    <a:pt x="10932" y="1355"/>
                    <a:pt x="10743" y="1355"/>
                  </a:cubicBezTo>
                  <a:cubicBezTo>
                    <a:pt x="10554" y="1355"/>
                    <a:pt x="10397" y="1513"/>
                    <a:pt x="10397" y="1733"/>
                  </a:cubicBezTo>
                  <a:lnTo>
                    <a:pt x="10397" y="2111"/>
                  </a:lnTo>
                  <a:cubicBezTo>
                    <a:pt x="9294" y="820"/>
                    <a:pt x="7624" y="1"/>
                    <a:pt x="5891"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p1"/>
            <p:cNvSpPr/>
            <p:nvPr/>
          </p:nvSpPr>
          <p:spPr>
            <a:xfrm>
              <a:off x="1727500" y="3306825"/>
              <a:ext cx="189075" cy="189050"/>
            </a:xfrm>
            <a:custGeom>
              <a:rect b="b" l="l" r="r" t="t"/>
              <a:pathLst>
                <a:path extrusionOk="0" h="7562" w="7563">
                  <a:moveTo>
                    <a:pt x="3750" y="2048"/>
                  </a:moveTo>
                  <a:cubicBezTo>
                    <a:pt x="3939" y="2048"/>
                    <a:pt x="4097" y="2206"/>
                    <a:pt x="4097" y="2426"/>
                  </a:cubicBezTo>
                  <a:lnTo>
                    <a:pt x="4097" y="3435"/>
                  </a:lnTo>
                  <a:lnTo>
                    <a:pt x="4475" y="3435"/>
                  </a:lnTo>
                  <a:cubicBezTo>
                    <a:pt x="4664" y="3435"/>
                    <a:pt x="4821" y="3592"/>
                    <a:pt x="4821" y="3781"/>
                  </a:cubicBezTo>
                  <a:cubicBezTo>
                    <a:pt x="4821" y="4002"/>
                    <a:pt x="4664" y="4159"/>
                    <a:pt x="4475" y="4159"/>
                  </a:cubicBezTo>
                  <a:lnTo>
                    <a:pt x="3750" y="4159"/>
                  </a:lnTo>
                  <a:cubicBezTo>
                    <a:pt x="3561" y="4159"/>
                    <a:pt x="3403" y="4002"/>
                    <a:pt x="3403" y="3781"/>
                  </a:cubicBezTo>
                  <a:lnTo>
                    <a:pt x="3403" y="2426"/>
                  </a:lnTo>
                  <a:cubicBezTo>
                    <a:pt x="3403" y="2206"/>
                    <a:pt x="3561" y="2048"/>
                    <a:pt x="3750" y="2048"/>
                  </a:cubicBezTo>
                  <a:close/>
                  <a:moveTo>
                    <a:pt x="3435" y="0"/>
                  </a:moveTo>
                  <a:cubicBezTo>
                    <a:pt x="2647" y="95"/>
                    <a:pt x="1923" y="410"/>
                    <a:pt x="1356" y="883"/>
                  </a:cubicBezTo>
                  <a:lnTo>
                    <a:pt x="2049" y="1576"/>
                  </a:lnTo>
                  <a:cubicBezTo>
                    <a:pt x="2175" y="1702"/>
                    <a:pt x="2175" y="1954"/>
                    <a:pt x="2049" y="2048"/>
                  </a:cubicBezTo>
                  <a:cubicBezTo>
                    <a:pt x="1986" y="2111"/>
                    <a:pt x="1899" y="2143"/>
                    <a:pt x="1812" y="2143"/>
                  </a:cubicBezTo>
                  <a:cubicBezTo>
                    <a:pt x="1726" y="2143"/>
                    <a:pt x="1639" y="2111"/>
                    <a:pt x="1576" y="2048"/>
                  </a:cubicBezTo>
                  <a:lnTo>
                    <a:pt x="883" y="1355"/>
                  </a:lnTo>
                  <a:cubicBezTo>
                    <a:pt x="410" y="1922"/>
                    <a:pt x="95" y="2647"/>
                    <a:pt x="1" y="3435"/>
                  </a:cubicBezTo>
                  <a:lnTo>
                    <a:pt x="1041" y="3435"/>
                  </a:lnTo>
                  <a:cubicBezTo>
                    <a:pt x="1230" y="3435"/>
                    <a:pt x="1387" y="3592"/>
                    <a:pt x="1387" y="3781"/>
                  </a:cubicBezTo>
                  <a:cubicBezTo>
                    <a:pt x="1387" y="3970"/>
                    <a:pt x="1230" y="4128"/>
                    <a:pt x="1041" y="4128"/>
                  </a:cubicBezTo>
                  <a:lnTo>
                    <a:pt x="1" y="4128"/>
                  </a:lnTo>
                  <a:cubicBezTo>
                    <a:pt x="95" y="4915"/>
                    <a:pt x="410" y="5640"/>
                    <a:pt x="883" y="6238"/>
                  </a:cubicBezTo>
                  <a:lnTo>
                    <a:pt x="1576" y="5514"/>
                  </a:lnTo>
                  <a:cubicBezTo>
                    <a:pt x="1639" y="5451"/>
                    <a:pt x="1734" y="5419"/>
                    <a:pt x="1824" y="5419"/>
                  </a:cubicBezTo>
                  <a:cubicBezTo>
                    <a:pt x="1915" y="5419"/>
                    <a:pt x="2001" y="5451"/>
                    <a:pt x="2049" y="5514"/>
                  </a:cubicBezTo>
                  <a:cubicBezTo>
                    <a:pt x="2175" y="5640"/>
                    <a:pt x="2175" y="5860"/>
                    <a:pt x="2049" y="5986"/>
                  </a:cubicBezTo>
                  <a:lnTo>
                    <a:pt x="1356" y="6711"/>
                  </a:lnTo>
                  <a:cubicBezTo>
                    <a:pt x="1923" y="7184"/>
                    <a:pt x="2647" y="7499"/>
                    <a:pt x="3435" y="7562"/>
                  </a:cubicBezTo>
                  <a:lnTo>
                    <a:pt x="3435" y="6553"/>
                  </a:lnTo>
                  <a:cubicBezTo>
                    <a:pt x="3435" y="6333"/>
                    <a:pt x="3592" y="6175"/>
                    <a:pt x="3781" y="6175"/>
                  </a:cubicBezTo>
                  <a:cubicBezTo>
                    <a:pt x="4002" y="6175"/>
                    <a:pt x="4160" y="6333"/>
                    <a:pt x="4160" y="6553"/>
                  </a:cubicBezTo>
                  <a:lnTo>
                    <a:pt x="4160" y="7562"/>
                  </a:lnTo>
                  <a:cubicBezTo>
                    <a:pt x="4947" y="7499"/>
                    <a:pt x="5640" y="7184"/>
                    <a:pt x="6239" y="6711"/>
                  </a:cubicBezTo>
                  <a:lnTo>
                    <a:pt x="5514" y="5986"/>
                  </a:lnTo>
                  <a:cubicBezTo>
                    <a:pt x="5420" y="5860"/>
                    <a:pt x="5420" y="5640"/>
                    <a:pt x="5514" y="5514"/>
                  </a:cubicBezTo>
                  <a:cubicBezTo>
                    <a:pt x="5577" y="5451"/>
                    <a:pt x="5672" y="5419"/>
                    <a:pt x="5762" y="5419"/>
                  </a:cubicBezTo>
                  <a:cubicBezTo>
                    <a:pt x="5853" y="5419"/>
                    <a:pt x="5940" y="5451"/>
                    <a:pt x="5987" y="5514"/>
                  </a:cubicBezTo>
                  <a:lnTo>
                    <a:pt x="6711" y="6238"/>
                  </a:lnTo>
                  <a:cubicBezTo>
                    <a:pt x="7184" y="5640"/>
                    <a:pt x="7499" y="4915"/>
                    <a:pt x="7562" y="4128"/>
                  </a:cubicBezTo>
                  <a:lnTo>
                    <a:pt x="6554" y="4128"/>
                  </a:lnTo>
                  <a:cubicBezTo>
                    <a:pt x="6365" y="4128"/>
                    <a:pt x="6207" y="3970"/>
                    <a:pt x="6207" y="3781"/>
                  </a:cubicBezTo>
                  <a:cubicBezTo>
                    <a:pt x="6207" y="3592"/>
                    <a:pt x="6365" y="3435"/>
                    <a:pt x="6554" y="3435"/>
                  </a:cubicBezTo>
                  <a:lnTo>
                    <a:pt x="7562" y="3435"/>
                  </a:lnTo>
                  <a:cubicBezTo>
                    <a:pt x="7499" y="2647"/>
                    <a:pt x="7184" y="1922"/>
                    <a:pt x="6711" y="1355"/>
                  </a:cubicBezTo>
                  <a:lnTo>
                    <a:pt x="5987" y="2048"/>
                  </a:lnTo>
                  <a:cubicBezTo>
                    <a:pt x="5940" y="2111"/>
                    <a:pt x="5853" y="2143"/>
                    <a:pt x="5762" y="2143"/>
                  </a:cubicBezTo>
                  <a:cubicBezTo>
                    <a:pt x="5672" y="2143"/>
                    <a:pt x="5577" y="2111"/>
                    <a:pt x="5514" y="2048"/>
                  </a:cubicBezTo>
                  <a:cubicBezTo>
                    <a:pt x="5420" y="1922"/>
                    <a:pt x="5420" y="1702"/>
                    <a:pt x="5514" y="1576"/>
                  </a:cubicBezTo>
                  <a:lnTo>
                    <a:pt x="6239" y="883"/>
                  </a:lnTo>
                  <a:cubicBezTo>
                    <a:pt x="5640" y="410"/>
                    <a:pt x="4947" y="95"/>
                    <a:pt x="4160" y="0"/>
                  </a:cubicBezTo>
                  <a:lnTo>
                    <a:pt x="4160" y="1040"/>
                  </a:lnTo>
                  <a:cubicBezTo>
                    <a:pt x="4160" y="1229"/>
                    <a:pt x="4002" y="1387"/>
                    <a:pt x="3781" y="1387"/>
                  </a:cubicBezTo>
                  <a:cubicBezTo>
                    <a:pt x="3592" y="1387"/>
                    <a:pt x="3435" y="1229"/>
                    <a:pt x="3435" y="1040"/>
                  </a:cubicBezTo>
                  <a:lnTo>
                    <a:pt x="3435" y="0"/>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27" name="Google Shape;127;p1"/>
          <p:cNvSpPr txBox="1"/>
          <p:nvPr/>
        </p:nvSpPr>
        <p:spPr>
          <a:xfrm>
            <a:off x="4482888" y="2656400"/>
            <a:ext cx="9996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50 minutes</a:t>
            </a:r>
            <a:endParaRPr b="1" i="0" sz="1000" u="none" cap="none" strike="noStrike">
              <a:solidFill>
                <a:srgbClr val="213A8E"/>
              </a:solidFill>
              <a:latin typeface="Arial"/>
              <a:ea typeface="Arial"/>
              <a:cs typeface="Arial"/>
              <a:sym typeface="Arial"/>
            </a:endParaRPr>
          </a:p>
        </p:txBody>
      </p:sp>
      <p:sp>
        <p:nvSpPr>
          <p:cNvPr id="128" name="Google Shape;128;p1"/>
          <p:cNvSpPr txBox="1"/>
          <p:nvPr/>
        </p:nvSpPr>
        <p:spPr>
          <a:xfrm>
            <a:off x="6369750" y="1761675"/>
            <a:ext cx="7488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fr" sz="800" u="none" cap="none" strike="noStrike">
                <a:solidFill>
                  <a:srgbClr val="213A8E"/>
                </a:solidFill>
                <a:latin typeface="Arial"/>
                <a:ea typeface="Arial"/>
                <a:cs typeface="Arial"/>
                <a:sym typeface="Arial"/>
              </a:rPr>
              <a:t>Résoudre un problème</a:t>
            </a:r>
            <a:endParaRPr b="1" i="0" sz="800" u="none" cap="none" strike="noStrike">
              <a:solidFill>
                <a:srgbClr val="213A8E"/>
              </a:solidFill>
              <a:latin typeface="Arial"/>
              <a:ea typeface="Arial"/>
              <a:cs typeface="Arial"/>
              <a:sym typeface="Arial"/>
            </a:endParaRPr>
          </a:p>
        </p:txBody>
      </p:sp>
      <p:pic>
        <p:nvPicPr>
          <p:cNvPr id="129" name="Google Shape;129;p1"/>
          <p:cNvPicPr preferRelativeResize="0"/>
          <p:nvPr/>
        </p:nvPicPr>
        <p:blipFill rotWithShape="1">
          <a:blip r:embed="rId4">
            <a:alphaModFix/>
          </a:blip>
          <a:srcRect b="0" l="0" r="0" t="0"/>
          <a:stretch/>
        </p:blipFill>
        <p:spPr>
          <a:xfrm>
            <a:off x="3229098" y="1920773"/>
            <a:ext cx="820000" cy="820000"/>
          </a:xfrm>
          <a:prstGeom prst="rect">
            <a:avLst/>
          </a:prstGeom>
          <a:noFill/>
          <a:ln>
            <a:noFill/>
          </a:ln>
        </p:spPr>
      </p:pic>
      <p:grpSp>
        <p:nvGrpSpPr>
          <p:cNvPr id="130" name="Google Shape;130;p1"/>
          <p:cNvGrpSpPr/>
          <p:nvPr/>
        </p:nvGrpSpPr>
        <p:grpSpPr>
          <a:xfrm>
            <a:off x="5871339" y="1864973"/>
            <a:ext cx="368184" cy="337812"/>
            <a:chOff x="-33646250" y="3586425"/>
            <a:chExt cx="293000" cy="292225"/>
          </a:xfrm>
        </p:grpSpPr>
        <p:sp>
          <p:nvSpPr>
            <p:cNvPr id="131" name="Google Shape;131;p1"/>
            <p:cNvSpPr/>
            <p:nvPr/>
          </p:nvSpPr>
          <p:spPr>
            <a:xfrm>
              <a:off x="-33646250" y="3739225"/>
              <a:ext cx="141775" cy="139425"/>
            </a:xfrm>
            <a:custGeom>
              <a:rect b="b" l="l" r="r" t="t"/>
              <a:pathLst>
                <a:path extrusionOk="0" h="5577" w="5671">
                  <a:moveTo>
                    <a:pt x="4190" y="1"/>
                  </a:moveTo>
                  <a:cubicBezTo>
                    <a:pt x="4001" y="316"/>
                    <a:pt x="3970" y="725"/>
                    <a:pt x="4127" y="1040"/>
                  </a:cubicBezTo>
                  <a:lnTo>
                    <a:pt x="3497" y="1670"/>
                  </a:lnTo>
                  <a:cubicBezTo>
                    <a:pt x="3345" y="1589"/>
                    <a:pt x="3194" y="1550"/>
                    <a:pt x="3047" y="1550"/>
                  </a:cubicBezTo>
                  <a:cubicBezTo>
                    <a:pt x="2797" y="1550"/>
                    <a:pt x="2561" y="1661"/>
                    <a:pt x="2363" y="1859"/>
                  </a:cubicBezTo>
                  <a:lnTo>
                    <a:pt x="378" y="3813"/>
                  </a:lnTo>
                  <a:cubicBezTo>
                    <a:pt x="0" y="4222"/>
                    <a:pt x="0" y="4884"/>
                    <a:pt x="378" y="5293"/>
                  </a:cubicBezTo>
                  <a:cubicBezTo>
                    <a:pt x="583" y="5482"/>
                    <a:pt x="851" y="5577"/>
                    <a:pt x="1115" y="5577"/>
                  </a:cubicBezTo>
                  <a:cubicBezTo>
                    <a:pt x="1378" y="5577"/>
                    <a:pt x="1638" y="5482"/>
                    <a:pt x="1827" y="5293"/>
                  </a:cubicBezTo>
                  <a:lnTo>
                    <a:pt x="3812" y="3309"/>
                  </a:lnTo>
                  <a:cubicBezTo>
                    <a:pt x="4096" y="3025"/>
                    <a:pt x="4190" y="2553"/>
                    <a:pt x="4001" y="2143"/>
                  </a:cubicBezTo>
                  <a:lnTo>
                    <a:pt x="4631" y="1513"/>
                  </a:lnTo>
                  <a:cubicBezTo>
                    <a:pt x="4789" y="1576"/>
                    <a:pt x="4915" y="1607"/>
                    <a:pt x="5072" y="1607"/>
                  </a:cubicBezTo>
                  <a:cubicBezTo>
                    <a:pt x="5261" y="1607"/>
                    <a:pt x="5450" y="1544"/>
                    <a:pt x="5671" y="1418"/>
                  </a:cubicBezTo>
                  <a:cubicBezTo>
                    <a:pt x="5041" y="1040"/>
                    <a:pt x="4568" y="568"/>
                    <a:pt x="4190"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 name="Google Shape;132;p1"/>
            <p:cNvSpPr/>
            <p:nvPr/>
          </p:nvSpPr>
          <p:spPr>
            <a:xfrm>
              <a:off x="-33541500" y="3586425"/>
              <a:ext cx="188250" cy="187475"/>
            </a:xfrm>
            <a:custGeom>
              <a:rect b="b" l="l" r="r" t="t"/>
              <a:pathLst>
                <a:path extrusionOk="0" h="7499" w="7530">
                  <a:moveTo>
                    <a:pt x="3718" y="1387"/>
                  </a:moveTo>
                  <a:cubicBezTo>
                    <a:pt x="4253" y="1387"/>
                    <a:pt x="4726" y="1859"/>
                    <a:pt x="4726" y="2427"/>
                  </a:cubicBezTo>
                  <a:cubicBezTo>
                    <a:pt x="4789" y="2805"/>
                    <a:pt x="4505" y="3214"/>
                    <a:pt x="4096" y="3372"/>
                  </a:cubicBezTo>
                  <a:lnTo>
                    <a:pt x="4096" y="3750"/>
                  </a:lnTo>
                  <a:cubicBezTo>
                    <a:pt x="4096" y="3939"/>
                    <a:pt x="3938" y="4096"/>
                    <a:pt x="3749" y="4096"/>
                  </a:cubicBezTo>
                  <a:cubicBezTo>
                    <a:pt x="3560" y="4096"/>
                    <a:pt x="3403" y="3939"/>
                    <a:pt x="3403" y="3750"/>
                  </a:cubicBezTo>
                  <a:lnTo>
                    <a:pt x="3403" y="3372"/>
                  </a:lnTo>
                  <a:cubicBezTo>
                    <a:pt x="3403" y="3088"/>
                    <a:pt x="3592" y="2805"/>
                    <a:pt x="3875" y="2742"/>
                  </a:cubicBezTo>
                  <a:cubicBezTo>
                    <a:pt x="4001" y="2679"/>
                    <a:pt x="4096" y="2521"/>
                    <a:pt x="4096" y="2427"/>
                  </a:cubicBezTo>
                  <a:cubicBezTo>
                    <a:pt x="4096" y="2206"/>
                    <a:pt x="3938" y="2049"/>
                    <a:pt x="3749" y="2049"/>
                  </a:cubicBezTo>
                  <a:cubicBezTo>
                    <a:pt x="3560" y="2049"/>
                    <a:pt x="3403" y="2206"/>
                    <a:pt x="3403" y="2427"/>
                  </a:cubicBezTo>
                  <a:cubicBezTo>
                    <a:pt x="3403" y="2616"/>
                    <a:pt x="3245" y="2773"/>
                    <a:pt x="3056" y="2773"/>
                  </a:cubicBezTo>
                  <a:cubicBezTo>
                    <a:pt x="2836" y="2773"/>
                    <a:pt x="2678" y="2616"/>
                    <a:pt x="2678" y="2427"/>
                  </a:cubicBezTo>
                  <a:cubicBezTo>
                    <a:pt x="2678" y="1859"/>
                    <a:pt x="3151" y="1387"/>
                    <a:pt x="3718" y="1387"/>
                  </a:cubicBezTo>
                  <a:close/>
                  <a:moveTo>
                    <a:pt x="3749" y="4726"/>
                  </a:moveTo>
                  <a:cubicBezTo>
                    <a:pt x="3938" y="4726"/>
                    <a:pt x="4096" y="4884"/>
                    <a:pt x="4096" y="5104"/>
                  </a:cubicBezTo>
                  <a:cubicBezTo>
                    <a:pt x="4096" y="5294"/>
                    <a:pt x="3938" y="5451"/>
                    <a:pt x="3749" y="5451"/>
                  </a:cubicBezTo>
                  <a:cubicBezTo>
                    <a:pt x="3560" y="5451"/>
                    <a:pt x="3403" y="5294"/>
                    <a:pt x="3403" y="5104"/>
                  </a:cubicBezTo>
                  <a:cubicBezTo>
                    <a:pt x="3403" y="4884"/>
                    <a:pt x="3560" y="4726"/>
                    <a:pt x="3749" y="4726"/>
                  </a:cubicBezTo>
                  <a:close/>
                  <a:moveTo>
                    <a:pt x="3749" y="1"/>
                  </a:moveTo>
                  <a:cubicBezTo>
                    <a:pt x="1670" y="1"/>
                    <a:pt x="0" y="1702"/>
                    <a:pt x="0" y="3750"/>
                  </a:cubicBezTo>
                  <a:cubicBezTo>
                    <a:pt x="0" y="5829"/>
                    <a:pt x="1702" y="7499"/>
                    <a:pt x="3749" y="7499"/>
                  </a:cubicBezTo>
                  <a:cubicBezTo>
                    <a:pt x="5829" y="7499"/>
                    <a:pt x="7498" y="5798"/>
                    <a:pt x="7498" y="3750"/>
                  </a:cubicBezTo>
                  <a:cubicBezTo>
                    <a:pt x="7530" y="1670"/>
                    <a:pt x="5829" y="1"/>
                    <a:pt x="3749"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33" name="Google Shape;133;p1"/>
          <p:cNvGrpSpPr/>
          <p:nvPr/>
        </p:nvGrpSpPr>
        <p:grpSpPr>
          <a:xfrm>
            <a:off x="5871362" y="2433995"/>
            <a:ext cx="340573" cy="339271"/>
            <a:chOff x="2085450" y="842250"/>
            <a:chExt cx="483700" cy="481850"/>
          </a:xfrm>
        </p:grpSpPr>
        <p:sp>
          <p:nvSpPr>
            <p:cNvPr id="134" name="Google Shape;134;p1"/>
            <p:cNvSpPr/>
            <p:nvPr/>
          </p:nvSpPr>
          <p:spPr>
            <a:xfrm>
              <a:off x="2085525" y="926925"/>
              <a:ext cx="483625" cy="397175"/>
            </a:xfrm>
            <a:custGeom>
              <a:rect b="b" l="l" r="r" t="t"/>
              <a:pathLst>
                <a:path extrusionOk="0" h="15887" w="19345">
                  <a:moveTo>
                    <a:pt x="1693" y="1"/>
                  </a:moveTo>
                  <a:cubicBezTo>
                    <a:pt x="756" y="1"/>
                    <a:pt x="0" y="760"/>
                    <a:pt x="0" y="1696"/>
                  </a:cubicBezTo>
                  <a:cubicBezTo>
                    <a:pt x="0" y="2630"/>
                    <a:pt x="756" y="3389"/>
                    <a:pt x="1693" y="3389"/>
                  </a:cubicBezTo>
                  <a:lnTo>
                    <a:pt x="3990" y="3389"/>
                  </a:lnTo>
                  <a:cubicBezTo>
                    <a:pt x="4924" y="3389"/>
                    <a:pt x="5683" y="4147"/>
                    <a:pt x="5683" y="5084"/>
                  </a:cubicBezTo>
                  <a:lnTo>
                    <a:pt x="5683" y="8547"/>
                  </a:lnTo>
                  <a:cubicBezTo>
                    <a:pt x="5683" y="11347"/>
                    <a:pt x="7962" y="13627"/>
                    <a:pt x="10766" y="13627"/>
                  </a:cubicBezTo>
                  <a:lnTo>
                    <a:pt x="13626" y="13627"/>
                  </a:lnTo>
                  <a:lnTo>
                    <a:pt x="13626" y="15322"/>
                  </a:lnTo>
                  <a:cubicBezTo>
                    <a:pt x="13626" y="15656"/>
                    <a:pt x="13901" y="15887"/>
                    <a:pt x="14194" y="15887"/>
                  </a:cubicBezTo>
                  <a:cubicBezTo>
                    <a:pt x="14308" y="15887"/>
                    <a:pt x="14425" y="15852"/>
                    <a:pt x="14530" y="15774"/>
                  </a:cubicBezTo>
                  <a:lnTo>
                    <a:pt x="19046" y="12386"/>
                  </a:lnTo>
                  <a:cubicBezTo>
                    <a:pt x="19345" y="12160"/>
                    <a:pt x="19345" y="11706"/>
                    <a:pt x="19046" y="11483"/>
                  </a:cubicBezTo>
                  <a:lnTo>
                    <a:pt x="14530" y="8095"/>
                  </a:lnTo>
                  <a:cubicBezTo>
                    <a:pt x="14424" y="8016"/>
                    <a:pt x="14307" y="7981"/>
                    <a:pt x="14192" y="7981"/>
                  </a:cubicBezTo>
                  <a:cubicBezTo>
                    <a:pt x="13899" y="7981"/>
                    <a:pt x="13626" y="8212"/>
                    <a:pt x="13626" y="8547"/>
                  </a:cubicBezTo>
                  <a:lnTo>
                    <a:pt x="13626" y="10239"/>
                  </a:lnTo>
                  <a:lnTo>
                    <a:pt x="10766" y="10239"/>
                  </a:lnTo>
                  <a:cubicBezTo>
                    <a:pt x="9829" y="10239"/>
                    <a:pt x="9070" y="9480"/>
                    <a:pt x="9070" y="8547"/>
                  </a:cubicBezTo>
                  <a:lnTo>
                    <a:pt x="9070" y="5084"/>
                  </a:lnTo>
                  <a:cubicBezTo>
                    <a:pt x="9070" y="2280"/>
                    <a:pt x="6791" y="1"/>
                    <a:pt x="3990"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35" name="Google Shape;135;p1"/>
            <p:cNvSpPr/>
            <p:nvPr/>
          </p:nvSpPr>
          <p:spPr>
            <a:xfrm>
              <a:off x="2085450" y="1151875"/>
              <a:ext cx="143650" cy="87575"/>
            </a:xfrm>
            <a:custGeom>
              <a:rect b="b" l="l" r="r" t="t"/>
              <a:pathLst>
                <a:path extrusionOk="0" h="3503" w="5746">
                  <a:moveTo>
                    <a:pt x="4577" y="1"/>
                  </a:moveTo>
                  <a:cubicBezTo>
                    <a:pt x="4391" y="73"/>
                    <a:pt x="4192" y="112"/>
                    <a:pt x="3990" y="115"/>
                  </a:cubicBezTo>
                  <a:lnTo>
                    <a:pt x="1693" y="115"/>
                  </a:lnTo>
                  <a:cubicBezTo>
                    <a:pt x="759" y="115"/>
                    <a:pt x="0" y="871"/>
                    <a:pt x="0" y="1807"/>
                  </a:cubicBezTo>
                  <a:cubicBezTo>
                    <a:pt x="0" y="2744"/>
                    <a:pt x="759" y="3503"/>
                    <a:pt x="1693" y="3503"/>
                  </a:cubicBezTo>
                  <a:lnTo>
                    <a:pt x="1696" y="3500"/>
                  </a:lnTo>
                  <a:lnTo>
                    <a:pt x="3993" y="3500"/>
                  </a:lnTo>
                  <a:cubicBezTo>
                    <a:pt x="4589" y="3500"/>
                    <a:pt x="5183" y="3391"/>
                    <a:pt x="5746" y="3186"/>
                  </a:cubicBezTo>
                  <a:cubicBezTo>
                    <a:pt x="5065" y="2253"/>
                    <a:pt x="4662" y="1151"/>
                    <a:pt x="4577"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36" name="Google Shape;136;p1"/>
            <p:cNvSpPr/>
            <p:nvPr/>
          </p:nvSpPr>
          <p:spPr>
            <a:xfrm>
              <a:off x="2274775" y="842250"/>
              <a:ext cx="294375" cy="197650"/>
            </a:xfrm>
            <a:custGeom>
              <a:rect b="b" l="l" r="r" t="t"/>
              <a:pathLst>
                <a:path extrusionOk="0" h="7906" w="11775">
                  <a:moveTo>
                    <a:pt x="6622" y="0"/>
                  </a:moveTo>
                  <a:cubicBezTo>
                    <a:pt x="6329" y="0"/>
                    <a:pt x="6056" y="231"/>
                    <a:pt x="6056" y="566"/>
                  </a:cubicBezTo>
                  <a:lnTo>
                    <a:pt x="6056" y="2259"/>
                  </a:lnTo>
                  <a:lnTo>
                    <a:pt x="3196" y="2259"/>
                  </a:lnTo>
                  <a:cubicBezTo>
                    <a:pt x="2030" y="2265"/>
                    <a:pt x="904" y="2668"/>
                    <a:pt x="1" y="3406"/>
                  </a:cubicBezTo>
                  <a:cubicBezTo>
                    <a:pt x="940" y="4068"/>
                    <a:pt x="1675" y="4978"/>
                    <a:pt x="2130" y="6032"/>
                  </a:cubicBezTo>
                  <a:cubicBezTo>
                    <a:pt x="2431" y="5785"/>
                    <a:pt x="2804" y="5649"/>
                    <a:pt x="3196" y="5646"/>
                  </a:cubicBezTo>
                  <a:lnTo>
                    <a:pt x="6056" y="5646"/>
                  </a:lnTo>
                  <a:lnTo>
                    <a:pt x="6056" y="7342"/>
                  </a:lnTo>
                  <a:cubicBezTo>
                    <a:pt x="6056" y="7679"/>
                    <a:pt x="6334" y="7906"/>
                    <a:pt x="6625" y="7906"/>
                  </a:cubicBezTo>
                  <a:cubicBezTo>
                    <a:pt x="6740" y="7906"/>
                    <a:pt x="6857" y="7871"/>
                    <a:pt x="6960" y="7793"/>
                  </a:cubicBezTo>
                  <a:lnTo>
                    <a:pt x="11476" y="4406"/>
                  </a:lnTo>
                  <a:cubicBezTo>
                    <a:pt x="11775" y="4180"/>
                    <a:pt x="11775" y="3725"/>
                    <a:pt x="11476" y="3502"/>
                  </a:cubicBezTo>
                  <a:lnTo>
                    <a:pt x="6960" y="115"/>
                  </a:lnTo>
                  <a:cubicBezTo>
                    <a:pt x="6854" y="36"/>
                    <a:pt x="6737" y="0"/>
                    <a:pt x="6622"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sp>
        <p:nvSpPr>
          <p:cNvPr id="137" name="Google Shape;137;p1"/>
          <p:cNvSpPr txBox="1"/>
          <p:nvPr/>
        </p:nvSpPr>
        <p:spPr>
          <a:xfrm>
            <a:off x="6307575" y="2347718"/>
            <a:ext cx="7488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fr" sz="800" u="none" cap="none" strike="noStrike">
                <a:solidFill>
                  <a:srgbClr val="213A8E"/>
                </a:solidFill>
                <a:latin typeface="Arial"/>
                <a:ea typeface="Arial"/>
                <a:cs typeface="Arial"/>
                <a:sym typeface="Arial"/>
              </a:rPr>
              <a:t>Faire un choix</a:t>
            </a:r>
            <a:endParaRPr b="1" i="0" sz="800" u="none" cap="none" strike="noStrike">
              <a:solidFill>
                <a:srgbClr val="213A8E"/>
              </a:solidFill>
              <a:latin typeface="Arial"/>
              <a:ea typeface="Arial"/>
              <a:cs typeface="Arial"/>
              <a:sym typeface="Arial"/>
            </a:endParaRPr>
          </a:p>
        </p:txBody>
      </p:sp>
      <p:grpSp>
        <p:nvGrpSpPr>
          <p:cNvPr id="138" name="Google Shape;138;p1"/>
          <p:cNvGrpSpPr/>
          <p:nvPr/>
        </p:nvGrpSpPr>
        <p:grpSpPr>
          <a:xfrm>
            <a:off x="6156375" y="353625"/>
            <a:ext cx="1051200" cy="1007400"/>
            <a:chOff x="6156375" y="353625"/>
            <a:chExt cx="1051200" cy="1007400"/>
          </a:xfrm>
        </p:grpSpPr>
        <p:sp>
          <p:nvSpPr>
            <p:cNvPr id="139" name="Google Shape;139;p1"/>
            <p:cNvSpPr/>
            <p:nvPr/>
          </p:nvSpPr>
          <p:spPr>
            <a:xfrm>
              <a:off x="6156375" y="353625"/>
              <a:ext cx="1051200" cy="10074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1"/>
            <p:cNvSpPr/>
            <p:nvPr/>
          </p:nvSpPr>
          <p:spPr>
            <a:xfrm>
              <a:off x="6248004" y="4069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E63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41" name="Google Shape;141;p1"/>
            <p:cNvSpPr/>
            <p:nvPr/>
          </p:nvSpPr>
          <p:spPr>
            <a:xfrm>
              <a:off x="6248004" y="62154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78D2A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42" name="Google Shape;142;p1"/>
            <p:cNvSpPr/>
            <p:nvPr/>
          </p:nvSpPr>
          <p:spPr>
            <a:xfrm>
              <a:off x="6248004" y="8360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FFEFB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43" name="Google Shape;143;p1"/>
            <p:cNvSpPr/>
            <p:nvPr/>
          </p:nvSpPr>
          <p:spPr>
            <a:xfrm>
              <a:off x="6248004" y="1092172"/>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6EBE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44" name="Google Shape;144;p1"/>
            <p:cNvSpPr/>
            <p:nvPr/>
          </p:nvSpPr>
          <p:spPr>
            <a:xfrm>
              <a:off x="6460629" y="4069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E63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45" name="Google Shape;145;p1"/>
            <p:cNvSpPr/>
            <p:nvPr/>
          </p:nvSpPr>
          <p:spPr>
            <a:xfrm>
              <a:off x="6460629" y="8360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FFEFB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46" name="Google Shape;146;p1"/>
            <p:cNvSpPr/>
            <p:nvPr/>
          </p:nvSpPr>
          <p:spPr>
            <a:xfrm>
              <a:off x="6460629" y="1092172"/>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6EBE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47" name="Google Shape;147;p1"/>
            <p:cNvSpPr/>
            <p:nvPr/>
          </p:nvSpPr>
          <p:spPr>
            <a:xfrm>
              <a:off x="6673254" y="4098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E63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48" name="Google Shape;148;p1"/>
            <p:cNvSpPr/>
            <p:nvPr/>
          </p:nvSpPr>
          <p:spPr>
            <a:xfrm>
              <a:off x="6673254" y="8360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FFEFB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49" name="Google Shape;149;p1"/>
            <p:cNvSpPr/>
            <p:nvPr/>
          </p:nvSpPr>
          <p:spPr>
            <a:xfrm>
              <a:off x="6670179" y="1092172"/>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6EBE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grpSp>
        <p:nvGrpSpPr>
          <p:cNvPr id="150" name="Google Shape;150;p1"/>
          <p:cNvGrpSpPr/>
          <p:nvPr/>
        </p:nvGrpSpPr>
        <p:grpSpPr>
          <a:xfrm>
            <a:off x="1302457" y="1840282"/>
            <a:ext cx="870610" cy="820016"/>
            <a:chOff x="5049725" y="2635825"/>
            <a:chExt cx="481825" cy="451700"/>
          </a:xfrm>
        </p:grpSpPr>
        <p:sp>
          <p:nvSpPr>
            <p:cNvPr id="151" name="Google Shape;151;p1"/>
            <p:cNvSpPr/>
            <p:nvPr/>
          </p:nvSpPr>
          <p:spPr>
            <a:xfrm>
              <a:off x="5135325" y="3031050"/>
              <a:ext cx="310550" cy="56475"/>
            </a:xfrm>
            <a:custGeom>
              <a:rect b="b" l="l" r="r" t="t"/>
              <a:pathLst>
                <a:path extrusionOk="0" h="2259" w="12422">
                  <a:moveTo>
                    <a:pt x="2791" y="0"/>
                  </a:moveTo>
                  <a:lnTo>
                    <a:pt x="2415" y="1130"/>
                  </a:lnTo>
                  <a:lnTo>
                    <a:pt x="566" y="1130"/>
                  </a:lnTo>
                  <a:cubicBezTo>
                    <a:pt x="253" y="1130"/>
                    <a:pt x="0" y="1383"/>
                    <a:pt x="0" y="1696"/>
                  </a:cubicBezTo>
                  <a:cubicBezTo>
                    <a:pt x="0" y="2006"/>
                    <a:pt x="253" y="2259"/>
                    <a:pt x="566" y="2259"/>
                  </a:cubicBezTo>
                  <a:lnTo>
                    <a:pt x="11858" y="2259"/>
                  </a:lnTo>
                  <a:cubicBezTo>
                    <a:pt x="12169" y="2259"/>
                    <a:pt x="12421" y="2006"/>
                    <a:pt x="12421" y="1696"/>
                  </a:cubicBezTo>
                  <a:cubicBezTo>
                    <a:pt x="12421" y="1383"/>
                    <a:pt x="12169" y="1130"/>
                    <a:pt x="11858" y="1130"/>
                  </a:cubicBezTo>
                  <a:lnTo>
                    <a:pt x="10006" y="1130"/>
                  </a:lnTo>
                  <a:lnTo>
                    <a:pt x="9630" y="0"/>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52" name="Google Shape;152;p1"/>
            <p:cNvSpPr/>
            <p:nvPr/>
          </p:nvSpPr>
          <p:spPr>
            <a:xfrm>
              <a:off x="5049725" y="2946350"/>
              <a:ext cx="481825" cy="56500"/>
            </a:xfrm>
            <a:custGeom>
              <a:rect b="b" l="l" r="r" t="t"/>
              <a:pathLst>
                <a:path extrusionOk="0" h="2260" w="19273">
                  <a:moveTo>
                    <a:pt x="0" y="1"/>
                  </a:moveTo>
                  <a:lnTo>
                    <a:pt x="0" y="567"/>
                  </a:lnTo>
                  <a:cubicBezTo>
                    <a:pt x="0" y="1500"/>
                    <a:pt x="756" y="2259"/>
                    <a:pt x="1693" y="2259"/>
                  </a:cubicBezTo>
                  <a:lnTo>
                    <a:pt x="17577" y="2259"/>
                  </a:lnTo>
                  <a:cubicBezTo>
                    <a:pt x="18513" y="2259"/>
                    <a:pt x="19269" y="1500"/>
                    <a:pt x="19272" y="567"/>
                  </a:cubicBezTo>
                  <a:lnTo>
                    <a:pt x="19272" y="1"/>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53" name="Google Shape;153;p1"/>
            <p:cNvSpPr/>
            <p:nvPr/>
          </p:nvSpPr>
          <p:spPr>
            <a:xfrm>
              <a:off x="5049725" y="2635825"/>
              <a:ext cx="481825" cy="282325"/>
            </a:xfrm>
            <a:custGeom>
              <a:rect b="b" l="l" r="r" t="t"/>
              <a:pathLst>
                <a:path extrusionOk="0" h="11293" w="19273">
                  <a:moveTo>
                    <a:pt x="1693" y="0"/>
                  </a:moveTo>
                  <a:cubicBezTo>
                    <a:pt x="756" y="0"/>
                    <a:pt x="0" y="759"/>
                    <a:pt x="0" y="1696"/>
                  </a:cubicBezTo>
                  <a:lnTo>
                    <a:pt x="0" y="11293"/>
                  </a:lnTo>
                  <a:lnTo>
                    <a:pt x="19272" y="11293"/>
                  </a:lnTo>
                  <a:lnTo>
                    <a:pt x="19272" y="1696"/>
                  </a:lnTo>
                  <a:cubicBezTo>
                    <a:pt x="19269" y="759"/>
                    <a:pt x="18513" y="0"/>
                    <a:pt x="17577"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sp>
        <p:nvSpPr>
          <p:cNvPr id="154" name="Google Shape;154;p1"/>
          <p:cNvSpPr txBox="1"/>
          <p:nvPr/>
        </p:nvSpPr>
        <p:spPr>
          <a:xfrm>
            <a:off x="1008300" y="4093313"/>
            <a:ext cx="6167100" cy="1323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Objectifs : </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Identifier les moyens d’accès à internet</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Ouvrir une page internet</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Identifier les éléments essentiels d’une page internet</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p:txBody>
      </p:sp>
      <p:sp>
        <p:nvSpPr>
          <p:cNvPr id="155" name="Google Shape;155;p1"/>
          <p:cNvSpPr txBox="1"/>
          <p:nvPr/>
        </p:nvSpPr>
        <p:spPr>
          <a:xfrm>
            <a:off x="1008300" y="3238550"/>
            <a:ext cx="6167100" cy="754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Description rapide : </a:t>
            </a:r>
            <a:r>
              <a:rPr b="0" i="0" lang="fr" sz="1100" u="none" cap="none" strike="noStrike">
                <a:solidFill>
                  <a:srgbClr val="213A8E"/>
                </a:solidFill>
                <a:latin typeface="Arial"/>
                <a:ea typeface="Arial"/>
                <a:cs typeface="Arial"/>
                <a:sym typeface="Arial"/>
              </a:rPr>
              <a:t>Les activités d’application visent à accompagner les personnes en situation de handicap à la maîtrise de mouvements sensorimoteur et à la compréhension des interfaces numériques. Ici, nous cherchons à créer une playlist sur youtube.</a:t>
            </a:r>
            <a:endParaRPr b="0" i="0" sz="1100" u="none" cap="none" strike="noStrike">
              <a:solidFill>
                <a:srgbClr val="213A8E"/>
              </a:solidFill>
              <a:latin typeface="Arial"/>
              <a:ea typeface="Arial"/>
              <a:cs typeface="Arial"/>
              <a:sym typeface="Arial"/>
            </a:endParaRPr>
          </a:p>
        </p:txBody>
      </p:sp>
      <p:sp>
        <p:nvSpPr>
          <p:cNvPr id="156" name="Google Shape;156;p1"/>
          <p:cNvSpPr txBox="1"/>
          <p:nvPr/>
        </p:nvSpPr>
        <p:spPr>
          <a:xfrm>
            <a:off x="1008300" y="5117275"/>
            <a:ext cx="6081300" cy="754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Matériel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Vidéo projecteur</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Pas-à-pas en papier</a:t>
            </a:r>
            <a:endParaRPr b="0" i="0" sz="1100" u="none" cap="none" strike="noStrike">
              <a:solidFill>
                <a:srgbClr val="213A8E"/>
              </a:solidFill>
              <a:latin typeface="Arial"/>
              <a:ea typeface="Arial"/>
              <a:cs typeface="Arial"/>
              <a:sym typeface="Arial"/>
            </a:endParaRPr>
          </a:p>
        </p:txBody>
      </p:sp>
      <p:sp>
        <p:nvSpPr>
          <p:cNvPr id="157" name="Google Shape;157;p1"/>
          <p:cNvSpPr txBox="1"/>
          <p:nvPr/>
        </p:nvSpPr>
        <p:spPr>
          <a:xfrm>
            <a:off x="1008300" y="5972038"/>
            <a:ext cx="6000600" cy="754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Prérequis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Avoir un ordinateur par personne à disposition</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Pouvoir utiliser la souris et le clavier (ou avoir un outil compensatoire)</a:t>
            </a:r>
            <a:endParaRPr b="0" i="0" sz="1100" u="none" cap="none" strike="noStrike">
              <a:solidFill>
                <a:srgbClr val="213A8E"/>
              </a:solidFill>
              <a:latin typeface="Arial"/>
              <a:ea typeface="Arial"/>
              <a:cs typeface="Arial"/>
              <a:sym typeface="Arial"/>
            </a:endParaRPr>
          </a:p>
        </p:txBody>
      </p:sp>
      <p:sp>
        <p:nvSpPr>
          <p:cNvPr id="158" name="Google Shape;158;p1"/>
          <p:cNvSpPr txBox="1"/>
          <p:nvPr/>
        </p:nvSpPr>
        <p:spPr>
          <a:xfrm>
            <a:off x="1008300" y="6657600"/>
            <a:ext cx="6167100" cy="1092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Supports et contenus utilisés: </a:t>
            </a:r>
            <a:endParaRPr b="1"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t/>
            </a:r>
            <a:endParaRPr b="1" i="0" sz="1100" u="sng"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rPr b="1" i="0" lang="fr" sz="1100" cap="none" strike="noStrike">
                <a:solidFill>
                  <a:srgbClr val="1155CC"/>
                </a:solidFill>
                <a:latin typeface="Arial"/>
                <a:ea typeface="Arial"/>
                <a:cs typeface="Arial"/>
                <a:sym typeface="Arial"/>
              </a:rPr>
              <a:t>Aller sur internet et se repérer sur une page (support)	</a:t>
            </a:r>
            <a:endParaRPr b="1" i="0" sz="1100" cap="none" strike="noStrike">
              <a:solidFill>
                <a:srgbClr val="1155CC"/>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t/>
            </a:r>
            <a:endParaRPr b="1" i="0" sz="1100" u="sng"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rPr b="1" i="0" lang="fr" sz="1100" cap="none" strike="noStrike">
                <a:solidFill>
                  <a:srgbClr val="1155CC"/>
                </a:solidFill>
                <a:latin typeface="Arial"/>
                <a:ea typeface="Arial"/>
                <a:cs typeface="Arial"/>
                <a:sym typeface="Arial"/>
              </a:rPr>
              <a:t>Aller sur internet - mémo</a:t>
            </a:r>
            <a:r>
              <a:rPr b="1" lang="fr" sz="1100">
                <a:solidFill>
                  <a:srgbClr val="1155CC"/>
                </a:solidFill>
              </a:rPr>
              <a:t> </a:t>
            </a:r>
            <a:endParaRPr b="1" i="0" sz="1100" cap="none" strike="noStrike">
              <a:solidFill>
                <a:srgbClr val="1155CC"/>
              </a:solidFill>
              <a:latin typeface="Arial"/>
              <a:ea typeface="Arial"/>
              <a:cs typeface="Arial"/>
              <a:sym typeface="Arial"/>
            </a:endParaRPr>
          </a:p>
        </p:txBody>
      </p:sp>
      <p:pic>
        <p:nvPicPr>
          <p:cNvPr id="159" name="Google Shape;159;p1"/>
          <p:cNvPicPr preferRelativeResize="0"/>
          <p:nvPr/>
        </p:nvPicPr>
        <p:blipFill rotWithShape="1">
          <a:blip r:embed="rId5">
            <a:alphaModFix/>
          </a:blip>
          <a:srcRect b="0" l="0" r="0" t="0"/>
          <a:stretch/>
        </p:blipFill>
        <p:spPr>
          <a:xfrm>
            <a:off x="1179656" y="7106864"/>
            <a:ext cx="265980" cy="234808"/>
          </a:xfrm>
          <a:prstGeom prst="rect">
            <a:avLst/>
          </a:prstGeom>
          <a:noFill/>
          <a:ln>
            <a:noFill/>
          </a:ln>
        </p:spPr>
      </p:pic>
      <p:grpSp>
        <p:nvGrpSpPr>
          <p:cNvPr id="160" name="Google Shape;160;p1"/>
          <p:cNvGrpSpPr/>
          <p:nvPr/>
        </p:nvGrpSpPr>
        <p:grpSpPr>
          <a:xfrm>
            <a:off x="1196448" y="7441840"/>
            <a:ext cx="265965" cy="234803"/>
            <a:chOff x="-6690625" y="3631325"/>
            <a:chExt cx="307225" cy="292225"/>
          </a:xfrm>
        </p:grpSpPr>
        <p:sp>
          <p:nvSpPr>
            <p:cNvPr id="161" name="Google Shape;161;p1"/>
            <p:cNvSpPr/>
            <p:nvPr/>
          </p:nvSpPr>
          <p:spPr>
            <a:xfrm>
              <a:off x="-6690625" y="3631325"/>
              <a:ext cx="222925" cy="292225"/>
            </a:xfrm>
            <a:custGeom>
              <a:rect b="b" l="l" r="r" t="t"/>
              <a:pathLst>
                <a:path extrusionOk="0" h="11689" w="8917">
                  <a:moveTo>
                    <a:pt x="5861" y="2773"/>
                  </a:moveTo>
                  <a:cubicBezTo>
                    <a:pt x="6270" y="2773"/>
                    <a:pt x="6333" y="3435"/>
                    <a:pt x="5861" y="3435"/>
                  </a:cubicBezTo>
                  <a:lnTo>
                    <a:pt x="3813" y="3435"/>
                  </a:lnTo>
                  <a:cubicBezTo>
                    <a:pt x="3372" y="3435"/>
                    <a:pt x="3340" y="2773"/>
                    <a:pt x="3813" y="2773"/>
                  </a:cubicBezTo>
                  <a:close/>
                  <a:moveTo>
                    <a:pt x="2742" y="0"/>
                  </a:moveTo>
                  <a:lnTo>
                    <a:pt x="2742" y="2395"/>
                  </a:lnTo>
                  <a:cubicBezTo>
                    <a:pt x="2742" y="2584"/>
                    <a:pt x="2584" y="2741"/>
                    <a:pt x="2395" y="2741"/>
                  </a:cubicBezTo>
                  <a:lnTo>
                    <a:pt x="1" y="2741"/>
                  </a:lnTo>
                  <a:lnTo>
                    <a:pt x="1" y="10649"/>
                  </a:lnTo>
                  <a:cubicBezTo>
                    <a:pt x="1" y="11216"/>
                    <a:pt x="473" y="11689"/>
                    <a:pt x="1009" y="11689"/>
                  </a:cubicBezTo>
                  <a:lnTo>
                    <a:pt x="7909" y="11689"/>
                  </a:lnTo>
                  <a:cubicBezTo>
                    <a:pt x="8444" y="11689"/>
                    <a:pt x="8917" y="11248"/>
                    <a:pt x="8917" y="10649"/>
                  </a:cubicBezTo>
                  <a:lnTo>
                    <a:pt x="8917" y="7751"/>
                  </a:lnTo>
                  <a:lnTo>
                    <a:pt x="6491" y="10177"/>
                  </a:lnTo>
                  <a:cubicBezTo>
                    <a:pt x="6491" y="10271"/>
                    <a:pt x="6428" y="10303"/>
                    <a:pt x="6365" y="10303"/>
                  </a:cubicBezTo>
                  <a:lnTo>
                    <a:pt x="4317" y="10901"/>
                  </a:lnTo>
                  <a:cubicBezTo>
                    <a:pt x="4198" y="10938"/>
                    <a:pt x="4080" y="10955"/>
                    <a:pt x="3967" y="10955"/>
                  </a:cubicBezTo>
                  <a:cubicBezTo>
                    <a:pt x="3209" y="10955"/>
                    <a:pt x="2625" y="10192"/>
                    <a:pt x="2899" y="9452"/>
                  </a:cubicBezTo>
                  <a:lnTo>
                    <a:pt x="3057" y="8979"/>
                  </a:lnTo>
                  <a:lnTo>
                    <a:pt x="1765" y="8979"/>
                  </a:lnTo>
                  <a:cubicBezTo>
                    <a:pt x="1324" y="8979"/>
                    <a:pt x="1293" y="8255"/>
                    <a:pt x="1765" y="8255"/>
                  </a:cubicBezTo>
                  <a:lnTo>
                    <a:pt x="3277" y="8255"/>
                  </a:lnTo>
                  <a:lnTo>
                    <a:pt x="3529" y="7593"/>
                  </a:lnTo>
                  <a:lnTo>
                    <a:pt x="1797" y="7593"/>
                  </a:lnTo>
                  <a:cubicBezTo>
                    <a:pt x="1356" y="7593"/>
                    <a:pt x="1324" y="6869"/>
                    <a:pt x="1797" y="6869"/>
                  </a:cubicBezTo>
                  <a:lnTo>
                    <a:pt x="4034" y="6869"/>
                  </a:lnTo>
                  <a:lnTo>
                    <a:pt x="4695" y="6207"/>
                  </a:lnTo>
                  <a:lnTo>
                    <a:pt x="1765" y="6207"/>
                  </a:lnTo>
                  <a:cubicBezTo>
                    <a:pt x="1324" y="6207"/>
                    <a:pt x="1293" y="5514"/>
                    <a:pt x="1765" y="5514"/>
                  </a:cubicBezTo>
                  <a:lnTo>
                    <a:pt x="5388" y="5514"/>
                  </a:lnTo>
                  <a:lnTo>
                    <a:pt x="6050" y="4821"/>
                  </a:lnTo>
                  <a:lnTo>
                    <a:pt x="1734" y="4821"/>
                  </a:lnTo>
                  <a:cubicBezTo>
                    <a:pt x="1293" y="4821"/>
                    <a:pt x="1261" y="4128"/>
                    <a:pt x="1734" y="4128"/>
                  </a:cubicBezTo>
                  <a:lnTo>
                    <a:pt x="6711" y="4128"/>
                  </a:lnTo>
                  <a:cubicBezTo>
                    <a:pt x="6963" y="3876"/>
                    <a:pt x="8696" y="2080"/>
                    <a:pt x="8917" y="1891"/>
                  </a:cubicBezTo>
                  <a:lnTo>
                    <a:pt x="8917" y="1009"/>
                  </a:lnTo>
                  <a:cubicBezTo>
                    <a:pt x="8917" y="473"/>
                    <a:pt x="8507" y="0"/>
                    <a:pt x="7909" y="0"/>
                  </a:cubicBez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 name="Google Shape;162;p1"/>
            <p:cNvSpPr/>
            <p:nvPr/>
          </p:nvSpPr>
          <p:spPr>
            <a:xfrm>
              <a:off x="-6604350" y="3832175"/>
              <a:ext cx="58675" cy="56550"/>
            </a:xfrm>
            <a:custGeom>
              <a:rect b="b" l="l" r="r" t="t"/>
              <a:pathLst>
                <a:path extrusionOk="0" h="2262" w="2347">
                  <a:moveTo>
                    <a:pt x="614" y="0"/>
                  </a:moveTo>
                  <a:lnTo>
                    <a:pt x="110" y="1607"/>
                  </a:lnTo>
                  <a:cubicBezTo>
                    <a:pt x="1" y="1934"/>
                    <a:pt x="222" y="2262"/>
                    <a:pt x="550" y="2262"/>
                  </a:cubicBezTo>
                  <a:cubicBezTo>
                    <a:pt x="600" y="2262"/>
                    <a:pt x="654" y="2254"/>
                    <a:pt x="709" y="2237"/>
                  </a:cubicBezTo>
                  <a:lnTo>
                    <a:pt x="2347" y="1701"/>
                  </a:lnTo>
                  <a:lnTo>
                    <a:pt x="614" y="0"/>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 name="Google Shape;163;p1"/>
            <p:cNvSpPr/>
            <p:nvPr/>
          </p:nvSpPr>
          <p:spPr>
            <a:xfrm>
              <a:off x="-6470875" y="3684775"/>
              <a:ext cx="87475" cy="71800"/>
            </a:xfrm>
            <a:custGeom>
              <a:rect b="b" l="l" r="r" t="t"/>
              <a:pathLst>
                <a:path extrusionOk="0" h="2872" w="3499">
                  <a:moveTo>
                    <a:pt x="1479" y="1"/>
                  </a:moveTo>
                  <a:cubicBezTo>
                    <a:pt x="1176" y="1"/>
                    <a:pt x="868" y="114"/>
                    <a:pt x="599" y="383"/>
                  </a:cubicBezTo>
                  <a:lnTo>
                    <a:pt x="1" y="950"/>
                  </a:lnTo>
                  <a:lnTo>
                    <a:pt x="1954" y="2872"/>
                  </a:lnTo>
                  <a:lnTo>
                    <a:pt x="2521" y="2305"/>
                  </a:lnTo>
                  <a:cubicBezTo>
                    <a:pt x="3498" y="1352"/>
                    <a:pt x="2524" y="1"/>
                    <a:pt x="1479" y="1"/>
                  </a:cubicBez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 name="Google Shape;164;p1"/>
            <p:cNvSpPr/>
            <p:nvPr/>
          </p:nvSpPr>
          <p:spPr>
            <a:xfrm>
              <a:off x="-6578775" y="3721900"/>
              <a:ext cx="143375" cy="143375"/>
            </a:xfrm>
            <a:custGeom>
              <a:rect b="b" l="l" r="r" t="t"/>
              <a:pathLst>
                <a:path extrusionOk="0" h="5735" w="5735">
                  <a:moveTo>
                    <a:pt x="3813" y="1"/>
                  </a:moveTo>
                  <a:lnTo>
                    <a:pt x="1" y="3813"/>
                  </a:lnTo>
                  <a:lnTo>
                    <a:pt x="1922" y="5734"/>
                  </a:lnTo>
                  <a:lnTo>
                    <a:pt x="4474" y="3183"/>
                  </a:lnTo>
                  <a:lnTo>
                    <a:pt x="5734" y="1922"/>
                  </a:lnTo>
                  <a:lnTo>
                    <a:pt x="3813"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1"/>
            <p:cNvSpPr/>
            <p:nvPr/>
          </p:nvSpPr>
          <p:spPr>
            <a:xfrm>
              <a:off x="-6685100" y="3636850"/>
              <a:ext cx="47275" cy="46475"/>
            </a:xfrm>
            <a:custGeom>
              <a:rect b="b" l="l" r="r" t="t"/>
              <a:pathLst>
                <a:path extrusionOk="0" h="1859" w="1891">
                  <a:moveTo>
                    <a:pt x="1891" y="0"/>
                  </a:moveTo>
                  <a:lnTo>
                    <a:pt x="0" y="1859"/>
                  </a:lnTo>
                  <a:lnTo>
                    <a:pt x="1891" y="1859"/>
                  </a:lnTo>
                  <a:lnTo>
                    <a:pt x="1891" y="0"/>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6" name="Google Shape;166;p1"/>
          <p:cNvGrpSpPr/>
          <p:nvPr/>
        </p:nvGrpSpPr>
        <p:grpSpPr>
          <a:xfrm>
            <a:off x="225952" y="507601"/>
            <a:ext cx="412094" cy="429891"/>
            <a:chOff x="-45286550" y="3200500"/>
            <a:chExt cx="263875" cy="299325"/>
          </a:xfrm>
        </p:grpSpPr>
        <p:sp>
          <p:nvSpPr>
            <p:cNvPr id="167" name="Google Shape;167;p1"/>
            <p:cNvSpPr/>
            <p:nvPr/>
          </p:nvSpPr>
          <p:spPr>
            <a:xfrm>
              <a:off x="-45233000" y="3200500"/>
              <a:ext cx="210325" cy="247325"/>
            </a:xfrm>
            <a:custGeom>
              <a:rect b="b" l="l" r="r" t="t"/>
              <a:pathLst>
                <a:path extrusionOk="0" h="9893" w="8413">
                  <a:moveTo>
                    <a:pt x="3151" y="0"/>
                  </a:moveTo>
                  <a:cubicBezTo>
                    <a:pt x="1891" y="0"/>
                    <a:pt x="851" y="945"/>
                    <a:pt x="694" y="2174"/>
                  </a:cubicBezTo>
                  <a:cubicBezTo>
                    <a:pt x="347" y="2300"/>
                    <a:pt x="64" y="2615"/>
                    <a:pt x="1" y="2962"/>
                  </a:cubicBezTo>
                  <a:cubicBezTo>
                    <a:pt x="316" y="2899"/>
                    <a:pt x="662" y="2804"/>
                    <a:pt x="1009" y="2804"/>
                  </a:cubicBezTo>
                  <a:cubicBezTo>
                    <a:pt x="1355" y="2804"/>
                    <a:pt x="1733" y="2836"/>
                    <a:pt x="2048" y="2962"/>
                  </a:cubicBezTo>
                  <a:cubicBezTo>
                    <a:pt x="1954" y="2615"/>
                    <a:pt x="1733" y="2332"/>
                    <a:pt x="1355" y="2174"/>
                  </a:cubicBezTo>
                  <a:cubicBezTo>
                    <a:pt x="1481" y="1355"/>
                    <a:pt x="2237" y="693"/>
                    <a:pt x="3088" y="693"/>
                  </a:cubicBezTo>
                  <a:cubicBezTo>
                    <a:pt x="4096" y="693"/>
                    <a:pt x="4884" y="1481"/>
                    <a:pt x="4884" y="2458"/>
                  </a:cubicBezTo>
                  <a:lnTo>
                    <a:pt x="4884" y="8475"/>
                  </a:lnTo>
                  <a:cubicBezTo>
                    <a:pt x="4884" y="9263"/>
                    <a:pt x="5514" y="9893"/>
                    <a:pt x="6302" y="9893"/>
                  </a:cubicBezTo>
                  <a:cubicBezTo>
                    <a:pt x="7089" y="9893"/>
                    <a:pt x="7719" y="9263"/>
                    <a:pt x="7719" y="8475"/>
                  </a:cubicBezTo>
                  <a:lnTo>
                    <a:pt x="7719" y="6270"/>
                  </a:lnTo>
                  <a:cubicBezTo>
                    <a:pt x="8097" y="6112"/>
                    <a:pt x="8412" y="5766"/>
                    <a:pt x="8412" y="5293"/>
                  </a:cubicBezTo>
                  <a:lnTo>
                    <a:pt x="8412" y="3875"/>
                  </a:lnTo>
                  <a:cubicBezTo>
                    <a:pt x="8412" y="3686"/>
                    <a:pt x="8255" y="3529"/>
                    <a:pt x="8066" y="3529"/>
                  </a:cubicBezTo>
                  <a:lnTo>
                    <a:pt x="7688" y="3529"/>
                  </a:lnTo>
                  <a:lnTo>
                    <a:pt x="7688" y="2458"/>
                  </a:lnTo>
                  <a:cubicBezTo>
                    <a:pt x="7688" y="2269"/>
                    <a:pt x="7562" y="2111"/>
                    <a:pt x="7341" y="2111"/>
                  </a:cubicBezTo>
                  <a:cubicBezTo>
                    <a:pt x="7152" y="2111"/>
                    <a:pt x="6995" y="2269"/>
                    <a:pt x="6995" y="2458"/>
                  </a:cubicBezTo>
                  <a:lnTo>
                    <a:pt x="6995" y="3529"/>
                  </a:lnTo>
                  <a:lnTo>
                    <a:pt x="6648" y="3529"/>
                  </a:lnTo>
                  <a:cubicBezTo>
                    <a:pt x="6459" y="3529"/>
                    <a:pt x="6302" y="3686"/>
                    <a:pt x="6302" y="3875"/>
                  </a:cubicBezTo>
                  <a:lnTo>
                    <a:pt x="6302" y="5293"/>
                  </a:lnTo>
                  <a:cubicBezTo>
                    <a:pt x="6302" y="5766"/>
                    <a:pt x="6554" y="6112"/>
                    <a:pt x="6995" y="6270"/>
                  </a:cubicBezTo>
                  <a:lnTo>
                    <a:pt x="6995" y="8475"/>
                  </a:lnTo>
                  <a:cubicBezTo>
                    <a:pt x="6995" y="8885"/>
                    <a:pt x="6680" y="9200"/>
                    <a:pt x="6302" y="9200"/>
                  </a:cubicBezTo>
                  <a:cubicBezTo>
                    <a:pt x="5892" y="9200"/>
                    <a:pt x="5577" y="8885"/>
                    <a:pt x="5577" y="8475"/>
                  </a:cubicBezTo>
                  <a:lnTo>
                    <a:pt x="5577" y="2458"/>
                  </a:lnTo>
                  <a:cubicBezTo>
                    <a:pt x="5577" y="1103"/>
                    <a:pt x="4474" y="0"/>
                    <a:pt x="3151"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 name="Google Shape;168;p1"/>
            <p:cNvSpPr/>
            <p:nvPr/>
          </p:nvSpPr>
          <p:spPr>
            <a:xfrm>
              <a:off x="-45216450" y="3340700"/>
              <a:ext cx="17350" cy="17350"/>
            </a:xfrm>
            <a:custGeom>
              <a:rect b="b" l="l" r="r" t="t"/>
              <a:pathLst>
                <a:path extrusionOk="0" h="694" w="694">
                  <a:moveTo>
                    <a:pt x="347" y="0"/>
                  </a:moveTo>
                  <a:cubicBezTo>
                    <a:pt x="158" y="0"/>
                    <a:pt x="0" y="158"/>
                    <a:pt x="0" y="347"/>
                  </a:cubicBezTo>
                  <a:cubicBezTo>
                    <a:pt x="0" y="536"/>
                    <a:pt x="158" y="693"/>
                    <a:pt x="347" y="693"/>
                  </a:cubicBezTo>
                  <a:cubicBezTo>
                    <a:pt x="536" y="693"/>
                    <a:pt x="693" y="536"/>
                    <a:pt x="693" y="347"/>
                  </a:cubicBezTo>
                  <a:cubicBezTo>
                    <a:pt x="693" y="158"/>
                    <a:pt x="536" y="0"/>
                    <a:pt x="347"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 name="Google Shape;169;p1"/>
            <p:cNvSpPr/>
            <p:nvPr/>
          </p:nvSpPr>
          <p:spPr>
            <a:xfrm>
              <a:off x="-45286550" y="3289500"/>
              <a:ext cx="158325" cy="210325"/>
            </a:xfrm>
            <a:custGeom>
              <a:rect b="b" l="l" r="r" t="t"/>
              <a:pathLst>
                <a:path extrusionOk="0" h="8413" w="6333">
                  <a:moveTo>
                    <a:pt x="2804" y="0"/>
                  </a:moveTo>
                  <a:cubicBezTo>
                    <a:pt x="1229" y="189"/>
                    <a:pt x="0" y="1481"/>
                    <a:pt x="0" y="3119"/>
                  </a:cubicBezTo>
                  <a:lnTo>
                    <a:pt x="0" y="5262"/>
                  </a:lnTo>
                  <a:cubicBezTo>
                    <a:pt x="0" y="6994"/>
                    <a:pt x="1418" y="8412"/>
                    <a:pt x="3151" y="8412"/>
                  </a:cubicBezTo>
                  <a:cubicBezTo>
                    <a:pt x="4884" y="8412"/>
                    <a:pt x="6301" y="6994"/>
                    <a:pt x="6301" y="5262"/>
                  </a:cubicBezTo>
                  <a:lnTo>
                    <a:pt x="6301" y="3119"/>
                  </a:lnTo>
                  <a:cubicBezTo>
                    <a:pt x="6333" y="1481"/>
                    <a:pt x="5073" y="158"/>
                    <a:pt x="3497" y="0"/>
                  </a:cubicBezTo>
                  <a:lnTo>
                    <a:pt x="3497" y="1418"/>
                  </a:lnTo>
                  <a:cubicBezTo>
                    <a:pt x="3907" y="1576"/>
                    <a:pt x="4222" y="1954"/>
                    <a:pt x="4222" y="2395"/>
                  </a:cubicBezTo>
                  <a:cubicBezTo>
                    <a:pt x="4222" y="2836"/>
                    <a:pt x="3938" y="3214"/>
                    <a:pt x="3497" y="3371"/>
                  </a:cubicBezTo>
                  <a:lnTo>
                    <a:pt x="3497" y="3844"/>
                  </a:lnTo>
                  <a:cubicBezTo>
                    <a:pt x="3497" y="4065"/>
                    <a:pt x="3340" y="4191"/>
                    <a:pt x="3151" y="4191"/>
                  </a:cubicBezTo>
                  <a:cubicBezTo>
                    <a:pt x="2962" y="4191"/>
                    <a:pt x="2804" y="4065"/>
                    <a:pt x="2804" y="3844"/>
                  </a:cubicBezTo>
                  <a:lnTo>
                    <a:pt x="2804" y="3371"/>
                  </a:lnTo>
                  <a:cubicBezTo>
                    <a:pt x="2395" y="3214"/>
                    <a:pt x="2080" y="2836"/>
                    <a:pt x="2080" y="2395"/>
                  </a:cubicBezTo>
                  <a:cubicBezTo>
                    <a:pt x="2080" y="1954"/>
                    <a:pt x="2363" y="1576"/>
                    <a:pt x="2804" y="1418"/>
                  </a:cubicBezTo>
                  <a:lnTo>
                    <a:pt x="2804"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70" name="Google Shape;170;p1"/>
          <p:cNvSpPr txBox="1"/>
          <p:nvPr/>
        </p:nvSpPr>
        <p:spPr>
          <a:xfrm rot="-5400000">
            <a:off x="-1183950" y="7844100"/>
            <a:ext cx="32289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
          <p:cNvSpPr/>
          <p:nvPr/>
        </p:nvSpPr>
        <p:spPr>
          <a:xfrm>
            <a:off x="409075" y="4106375"/>
            <a:ext cx="1756200" cy="3318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p2"/>
          <p:cNvSpPr/>
          <p:nvPr/>
        </p:nvSpPr>
        <p:spPr>
          <a:xfrm>
            <a:off x="450200" y="1093350"/>
            <a:ext cx="1756200" cy="3318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p2"/>
          <p:cNvSpPr txBox="1"/>
          <p:nvPr/>
        </p:nvSpPr>
        <p:spPr>
          <a:xfrm>
            <a:off x="351127" y="341964"/>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E6334C"/>
                </a:solidFill>
                <a:latin typeface="Arial"/>
                <a:ea typeface="Arial"/>
                <a:cs typeface="Arial"/>
                <a:sym typeface="Arial"/>
              </a:rPr>
              <a:t>Déroulé</a:t>
            </a:r>
            <a:endParaRPr b="1" i="0" sz="2500" u="none" cap="none" strike="noStrike">
              <a:solidFill>
                <a:srgbClr val="E6334C"/>
              </a:solidFill>
              <a:latin typeface="Arial"/>
              <a:ea typeface="Arial"/>
              <a:cs typeface="Arial"/>
              <a:sym typeface="Arial"/>
            </a:endParaRPr>
          </a:p>
        </p:txBody>
      </p:sp>
      <p:sp>
        <p:nvSpPr>
          <p:cNvPr id="178" name="Google Shape;178;p2"/>
          <p:cNvSpPr/>
          <p:nvPr/>
        </p:nvSpPr>
        <p:spPr>
          <a:xfrm>
            <a:off x="6699000" y="0"/>
            <a:ext cx="861000" cy="104400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p2"/>
          <p:cNvSpPr txBox="1"/>
          <p:nvPr/>
        </p:nvSpPr>
        <p:spPr>
          <a:xfrm flipH="1" rot="5400000">
            <a:off x="5929500" y="8203375"/>
            <a:ext cx="24000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80" name="Google Shape;180;p2"/>
          <p:cNvSpPr txBox="1"/>
          <p:nvPr/>
        </p:nvSpPr>
        <p:spPr>
          <a:xfrm>
            <a:off x="405150" y="1093350"/>
            <a:ext cx="5946000" cy="7802700"/>
          </a:xfrm>
          <a:prstGeom prst="rect">
            <a:avLst/>
          </a:prstGeom>
          <a:noFill/>
          <a:ln>
            <a:noFill/>
          </a:ln>
        </p:spPr>
        <p:txBody>
          <a:bodyPr anchorCtr="0" anchor="t" bIns="91425" lIns="91425" spcFirstLastPara="1" rIns="91425" wrap="square" tIns="91425">
            <a:noAutofit/>
          </a:bodyPr>
          <a:lstStyle/>
          <a:p>
            <a:pPr indent="-298450" lvl="0" marL="457200" marR="0" rtl="0" algn="l">
              <a:lnSpc>
                <a:spcPct val="100000"/>
              </a:lnSpc>
              <a:spcBef>
                <a:spcPts val="0"/>
              </a:spcBef>
              <a:spcAft>
                <a:spcPts val="0"/>
              </a:spcAft>
              <a:buClr>
                <a:schemeClr val="lt1"/>
              </a:buClr>
              <a:buSzPts val="1100"/>
              <a:buFont typeface="Fira Sans Medium"/>
              <a:buAutoNum type="arabicPeriod"/>
            </a:pPr>
            <a:r>
              <a:rPr b="0" i="0" lang="fr" sz="1100" u="none" cap="none" strike="noStrike">
                <a:solidFill>
                  <a:schemeClr val="lt1"/>
                </a:solidFill>
                <a:latin typeface="Fira Sans Medium"/>
                <a:ea typeface="Fira Sans Medium"/>
                <a:cs typeface="Fira Sans Medium"/>
                <a:sym typeface="Fira Sans Medium"/>
              </a:rPr>
              <a:t>Introduction : </a:t>
            </a:r>
            <a:endParaRPr b="0" i="0" sz="1100" u="none" cap="none" strike="noStrike">
              <a:solidFill>
                <a:schemeClr val="lt1"/>
              </a:solidFill>
              <a:latin typeface="Fira Sans Medium"/>
              <a:ea typeface="Fira Sans Medium"/>
              <a:cs typeface="Fira Sans Medium"/>
              <a:sym typeface="Fira Sans Medium"/>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Fira Sans Medium"/>
              <a:ea typeface="Fira Sans Medium"/>
              <a:cs typeface="Fira Sans Medium"/>
              <a:sym typeface="Fira Sans Medium"/>
            </a:endParaRPr>
          </a:p>
          <a:p>
            <a:pPr indent="0" lvl="0" marL="0" marR="0" rtl="0" algn="l">
              <a:lnSpc>
                <a:spcPct val="100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(diapos 1 à 3) </a:t>
            </a:r>
            <a:r>
              <a:rPr b="0" i="0" lang="fr" sz="1100" u="none" cap="none" strike="noStrike">
                <a:solidFill>
                  <a:srgbClr val="213A8E"/>
                </a:solidFill>
                <a:latin typeface="Arial"/>
                <a:ea typeface="Arial"/>
                <a:cs typeface="Arial"/>
                <a:sym typeface="Arial"/>
              </a:rPr>
              <a:t>Interpellez les participantes et participants sur leur connaissance d’internet :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“Est ce que vous avez déjà utilisé internet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“Sur smartphone ou sur ordinateur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“Qu’est ce qu’il y a sur internet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“Comment on y va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Définissez internet ensemble (exemple définition FALC’Able)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C’est le nom donné au réseau informatique qui permet de se connecter dans le monde entier.</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Sur internet il y a :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des informations</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des jeux</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des magasins</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des réseaux sociaux</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chemeClr val="lt1"/>
              </a:buClr>
              <a:buSzPts val="1100"/>
              <a:buFont typeface="Arial"/>
              <a:buAutoNum type="arabicPeriod" startAt="2"/>
            </a:pPr>
            <a:r>
              <a:rPr b="1" i="0" lang="fr" sz="1100" u="none" cap="none" strike="noStrike">
                <a:solidFill>
                  <a:schemeClr val="lt1"/>
                </a:solidFill>
                <a:latin typeface="Arial"/>
                <a:ea typeface="Arial"/>
                <a:cs typeface="Arial"/>
                <a:sym typeface="Arial"/>
              </a:rPr>
              <a:t>Vrai ou faux:</a:t>
            </a:r>
            <a:endParaRPr b="1" i="0" sz="1100" u="none" cap="none" strike="noStrike">
              <a:solidFill>
                <a:schemeClr val="lt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1" lang="fr" sz="1100" u="none" cap="none" strike="noStrike">
                <a:solidFill>
                  <a:srgbClr val="000000"/>
                </a:solidFill>
                <a:latin typeface="Barlow"/>
                <a:ea typeface="Barlow"/>
                <a:cs typeface="Barlow"/>
                <a:sym typeface="Barlow"/>
              </a:rPr>
              <a:t> </a:t>
            </a:r>
            <a:endParaRPr b="0" i="0" sz="1100" u="none" cap="none" strike="noStrike">
              <a:solidFill>
                <a:srgbClr val="000000"/>
              </a:solidFill>
              <a:latin typeface="Barlow"/>
              <a:ea typeface="Barlow"/>
              <a:cs typeface="Barlow"/>
              <a:sym typeface="Barlow"/>
            </a:endParaRPr>
          </a:p>
          <a:p>
            <a:pPr indent="0" lvl="0" marL="0" marR="0" rtl="0" algn="l">
              <a:lnSpc>
                <a:spcPct val="100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(diapo 4 et 5)  </a:t>
            </a:r>
            <a:r>
              <a:rPr b="0" i="0" lang="fr" sz="1100" u="none" cap="none" strike="noStrike">
                <a:solidFill>
                  <a:srgbClr val="213A8E"/>
                </a:solidFill>
                <a:latin typeface="Arial"/>
                <a:ea typeface="Arial"/>
                <a:cs typeface="Arial"/>
                <a:sym typeface="Arial"/>
              </a:rPr>
              <a:t>Interpellez le groupe : De quoi avez-vous besoin pour aller sur internet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Écoutez les réponses et lancez le vrai ou faux. Pour chaque icône, demandez si elles ou ils la connaissent et si elle représente quelque chose d’utile pour aller sur internet. N’hésitez pas à expliquer les icônes si celles-ci sont inconnues.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À la fin de l’activité, cherchez la solution en collectif </a:t>
            </a:r>
            <a:r>
              <a:rPr b="1" i="0" lang="fr" sz="1100" u="none" cap="none" strike="noStrike">
                <a:solidFill>
                  <a:srgbClr val="213A8E"/>
                </a:solidFill>
                <a:latin typeface="Arial"/>
                <a:ea typeface="Arial"/>
                <a:cs typeface="Arial"/>
                <a:sym typeface="Arial"/>
              </a:rPr>
              <a:t>(diapo 5)</a:t>
            </a:r>
            <a:endParaRPr b="1"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Pour aller sur internet, il faut :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un appareil qui se connecte comme un ordinateur, un smartphone (téléphone selon la compréhension) ou une tablette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une connexion au réseau internet</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un navigateur</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Demandez-leur de: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vous indiquer sur leur écrans, idéalement en pointant avec la souris, sinon avec le doigt l'icône connexion (wifi ou ethernet)</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Présentez les différentes icônes navigateur :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“Est ce que vous les connaissiez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“Quel est le navigateur sur votre ordinateur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vous indiquer sur leur écrans, idéalement en pointant avec la souris, sinon avec le doigt l'icône navigateur</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p:txBody>
      </p:sp>
      <p:grpSp>
        <p:nvGrpSpPr>
          <p:cNvPr id="181" name="Google Shape;181;p2"/>
          <p:cNvGrpSpPr/>
          <p:nvPr/>
        </p:nvGrpSpPr>
        <p:grpSpPr>
          <a:xfrm>
            <a:off x="6921952" y="507601"/>
            <a:ext cx="412094" cy="429891"/>
            <a:chOff x="-45286550" y="3200500"/>
            <a:chExt cx="263875" cy="299325"/>
          </a:xfrm>
        </p:grpSpPr>
        <p:sp>
          <p:nvSpPr>
            <p:cNvPr id="182" name="Google Shape;182;p2"/>
            <p:cNvSpPr/>
            <p:nvPr/>
          </p:nvSpPr>
          <p:spPr>
            <a:xfrm>
              <a:off x="-45233000" y="3200500"/>
              <a:ext cx="210325" cy="247325"/>
            </a:xfrm>
            <a:custGeom>
              <a:rect b="b" l="l" r="r" t="t"/>
              <a:pathLst>
                <a:path extrusionOk="0" h="9893" w="8413">
                  <a:moveTo>
                    <a:pt x="3151" y="0"/>
                  </a:moveTo>
                  <a:cubicBezTo>
                    <a:pt x="1891" y="0"/>
                    <a:pt x="851" y="945"/>
                    <a:pt x="694" y="2174"/>
                  </a:cubicBezTo>
                  <a:cubicBezTo>
                    <a:pt x="347" y="2300"/>
                    <a:pt x="64" y="2615"/>
                    <a:pt x="1" y="2962"/>
                  </a:cubicBezTo>
                  <a:cubicBezTo>
                    <a:pt x="316" y="2899"/>
                    <a:pt x="662" y="2804"/>
                    <a:pt x="1009" y="2804"/>
                  </a:cubicBezTo>
                  <a:cubicBezTo>
                    <a:pt x="1355" y="2804"/>
                    <a:pt x="1733" y="2836"/>
                    <a:pt x="2048" y="2962"/>
                  </a:cubicBezTo>
                  <a:cubicBezTo>
                    <a:pt x="1954" y="2615"/>
                    <a:pt x="1733" y="2332"/>
                    <a:pt x="1355" y="2174"/>
                  </a:cubicBezTo>
                  <a:cubicBezTo>
                    <a:pt x="1481" y="1355"/>
                    <a:pt x="2237" y="693"/>
                    <a:pt x="3088" y="693"/>
                  </a:cubicBezTo>
                  <a:cubicBezTo>
                    <a:pt x="4096" y="693"/>
                    <a:pt x="4884" y="1481"/>
                    <a:pt x="4884" y="2458"/>
                  </a:cubicBezTo>
                  <a:lnTo>
                    <a:pt x="4884" y="8475"/>
                  </a:lnTo>
                  <a:cubicBezTo>
                    <a:pt x="4884" y="9263"/>
                    <a:pt x="5514" y="9893"/>
                    <a:pt x="6302" y="9893"/>
                  </a:cubicBezTo>
                  <a:cubicBezTo>
                    <a:pt x="7089" y="9893"/>
                    <a:pt x="7719" y="9263"/>
                    <a:pt x="7719" y="8475"/>
                  </a:cubicBezTo>
                  <a:lnTo>
                    <a:pt x="7719" y="6270"/>
                  </a:lnTo>
                  <a:cubicBezTo>
                    <a:pt x="8097" y="6112"/>
                    <a:pt x="8412" y="5766"/>
                    <a:pt x="8412" y="5293"/>
                  </a:cubicBezTo>
                  <a:lnTo>
                    <a:pt x="8412" y="3875"/>
                  </a:lnTo>
                  <a:cubicBezTo>
                    <a:pt x="8412" y="3686"/>
                    <a:pt x="8255" y="3529"/>
                    <a:pt x="8066" y="3529"/>
                  </a:cubicBezTo>
                  <a:lnTo>
                    <a:pt x="7688" y="3529"/>
                  </a:lnTo>
                  <a:lnTo>
                    <a:pt x="7688" y="2458"/>
                  </a:lnTo>
                  <a:cubicBezTo>
                    <a:pt x="7688" y="2269"/>
                    <a:pt x="7562" y="2111"/>
                    <a:pt x="7341" y="2111"/>
                  </a:cubicBezTo>
                  <a:cubicBezTo>
                    <a:pt x="7152" y="2111"/>
                    <a:pt x="6995" y="2269"/>
                    <a:pt x="6995" y="2458"/>
                  </a:cubicBezTo>
                  <a:lnTo>
                    <a:pt x="6995" y="3529"/>
                  </a:lnTo>
                  <a:lnTo>
                    <a:pt x="6648" y="3529"/>
                  </a:lnTo>
                  <a:cubicBezTo>
                    <a:pt x="6459" y="3529"/>
                    <a:pt x="6302" y="3686"/>
                    <a:pt x="6302" y="3875"/>
                  </a:cubicBezTo>
                  <a:lnTo>
                    <a:pt x="6302" y="5293"/>
                  </a:lnTo>
                  <a:cubicBezTo>
                    <a:pt x="6302" y="5766"/>
                    <a:pt x="6554" y="6112"/>
                    <a:pt x="6995" y="6270"/>
                  </a:cubicBezTo>
                  <a:lnTo>
                    <a:pt x="6995" y="8475"/>
                  </a:lnTo>
                  <a:cubicBezTo>
                    <a:pt x="6995" y="8885"/>
                    <a:pt x="6680" y="9200"/>
                    <a:pt x="6302" y="9200"/>
                  </a:cubicBezTo>
                  <a:cubicBezTo>
                    <a:pt x="5892" y="9200"/>
                    <a:pt x="5577" y="8885"/>
                    <a:pt x="5577" y="8475"/>
                  </a:cubicBezTo>
                  <a:lnTo>
                    <a:pt x="5577" y="2458"/>
                  </a:lnTo>
                  <a:cubicBezTo>
                    <a:pt x="5577" y="1103"/>
                    <a:pt x="4474" y="0"/>
                    <a:pt x="3151"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2"/>
            <p:cNvSpPr/>
            <p:nvPr/>
          </p:nvSpPr>
          <p:spPr>
            <a:xfrm>
              <a:off x="-45216450" y="3340700"/>
              <a:ext cx="17350" cy="17350"/>
            </a:xfrm>
            <a:custGeom>
              <a:rect b="b" l="l" r="r" t="t"/>
              <a:pathLst>
                <a:path extrusionOk="0" h="694" w="694">
                  <a:moveTo>
                    <a:pt x="347" y="0"/>
                  </a:moveTo>
                  <a:cubicBezTo>
                    <a:pt x="158" y="0"/>
                    <a:pt x="0" y="158"/>
                    <a:pt x="0" y="347"/>
                  </a:cubicBezTo>
                  <a:cubicBezTo>
                    <a:pt x="0" y="536"/>
                    <a:pt x="158" y="693"/>
                    <a:pt x="347" y="693"/>
                  </a:cubicBezTo>
                  <a:cubicBezTo>
                    <a:pt x="536" y="693"/>
                    <a:pt x="693" y="536"/>
                    <a:pt x="693" y="347"/>
                  </a:cubicBezTo>
                  <a:cubicBezTo>
                    <a:pt x="693" y="158"/>
                    <a:pt x="536" y="0"/>
                    <a:pt x="347"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p2"/>
            <p:cNvSpPr/>
            <p:nvPr/>
          </p:nvSpPr>
          <p:spPr>
            <a:xfrm>
              <a:off x="-45286550" y="3289500"/>
              <a:ext cx="158325" cy="210325"/>
            </a:xfrm>
            <a:custGeom>
              <a:rect b="b" l="l" r="r" t="t"/>
              <a:pathLst>
                <a:path extrusionOk="0" h="8413" w="6333">
                  <a:moveTo>
                    <a:pt x="2804" y="0"/>
                  </a:moveTo>
                  <a:cubicBezTo>
                    <a:pt x="1229" y="189"/>
                    <a:pt x="0" y="1481"/>
                    <a:pt x="0" y="3119"/>
                  </a:cubicBezTo>
                  <a:lnTo>
                    <a:pt x="0" y="5262"/>
                  </a:lnTo>
                  <a:cubicBezTo>
                    <a:pt x="0" y="6994"/>
                    <a:pt x="1418" y="8412"/>
                    <a:pt x="3151" y="8412"/>
                  </a:cubicBezTo>
                  <a:cubicBezTo>
                    <a:pt x="4884" y="8412"/>
                    <a:pt x="6301" y="6994"/>
                    <a:pt x="6301" y="5262"/>
                  </a:cubicBezTo>
                  <a:lnTo>
                    <a:pt x="6301" y="3119"/>
                  </a:lnTo>
                  <a:cubicBezTo>
                    <a:pt x="6333" y="1481"/>
                    <a:pt x="5073" y="158"/>
                    <a:pt x="3497" y="0"/>
                  </a:cubicBezTo>
                  <a:lnTo>
                    <a:pt x="3497" y="1418"/>
                  </a:lnTo>
                  <a:cubicBezTo>
                    <a:pt x="3907" y="1576"/>
                    <a:pt x="4222" y="1954"/>
                    <a:pt x="4222" y="2395"/>
                  </a:cubicBezTo>
                  <a:cubicBezTo>
                    <a:pt x="4222" y="2836"/>
                    <a:pt x="3938" y="3214"/>
                    <a:pt x="3497" y="3371"/>
                  </a:cubicBezTo>
                  <a:lnTo>
                    <a:pt x="3497" y="3844"/>
                  </a:lnTo>
                  <a:cubicBezTo>
                    <a:pt x="3497" y="4065"/>
                    <a:pt x="3340" y="4191"/>
                    <a:pt x="3151" y="4191"/>
                  </a:cubicBezTo>
                  <a:cubicBezTo>
                    <a:pt x="2962" y="4191"/>
                    <a:pt x="2804" y="4065"/>
                    <a:pt x="2804" y="3844"/>
                  </a:cubicBezTo>
                  <a:lnTo>
                    <a:pt x="2804" y="3371"/>
                  </a:lnTo>
                  <a:cubicBezTo>
                    <a:pt x="2395" y="3214"/>
                    <a:pt x="2080" y="2836"/>
                    <a:pt x="2080" y="2395"/>
                  </a:cubicBezTo>
                  <a:cubicBezTo>
                    <a:pt x="2080" y="1954"/>
                    <a:pt x="2363" y="1576"/>
                    <a:pt x="2804" y="1418"/>
                  </a:cubicBezTo>
                  <a:lnTo>
                    <a:pt x="2804"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
          <p:cNvSpPr/>
          <p:nvPr/>
        </p:nvSpPr>
        <p:spPr>
          <a:xfrm>
            <a:off x="0" y="0"/>
            <a:ext cx="861000" cy="104400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 name="Google Shape;190;p3"/>
          <p:cNvSpPr txBox="1"/>
          <p:nvPr/>
        </p:nvSpPr>
        <p:spPr>
          <a:xfrm rot="-5400000">
            <a:off x="-1183950" y="7844100"/>
            <a:ext cx="32289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91" name="Google Shape;191;p3"/>
          <p:cNvSpPr/>
          <p:nvPr/>
        </p:nvSpPr>
        <p:spPr>
          <a:xfrm>
            <a:off x="1093325" y="480375"/>
            <a:ext cx="2319000" cy="3318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p3"/>
          <p:cNvSpPr/>
          <p:nvPr/>
        </p:nvSpPr>
        <p:spPr>
          <a:xfrm>
            <a:off x="1093325" y="6195375"/>
            <a:ext cx="2526300" cy="3318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Google Shape;193;p3"/>
          <p:cNvSpPr txBox="1"/>
          <p:nvPr/>
        </p:nvSpPr>
        <p:spPr>
          <a:xfrm>
            <a:off x="1091025" y="480375"/>
            <a:ext cx="5921400" cy="9139200"/>
          </a:xfrm>
          <a:prstGeom prst="rect">
            <a:avLst/>
          </a:prstGeom>
          <a:noFill/>
          <a:ln>
            <a:noFill/>
          </a:ln>
        </p:spPr>
        <p:txBody>
          <a:bodyPr anchorCtr="0" anchor="t" bIns="91425" lIns="91425" spcFirstLastPara="1" rIns="91425" wrap="square" tIns="91425">
            <a:spAutoFit/>
          </a:bodyPr>
          <a:lstStyle/>
          <a:p>
            <a:pPr indent="-298450" lvl="0" marL="457200" marR="0" rtl="0" algn="l">
              <a:lnSpc>
                <a:spcPct val="115000"/>
              </a:lnSpc>
              <a:spcBef>
                <a:spcPts val="0"/>
              </a:spcBef>
              <a:spcAft>
                <a:spcPts val="0"/>
              </a:spcAft>
              <a:buClr>
                <a:schemeClr val="lt1"/>
              </a:buClr>
              <a:buSzPts val="1100"/>
              <a:buFont typeface="Arial"/>
              <a:buAutoNum type="arabicPeriod" startAt="3"/>
            </a:pPr>
            <a:r>
              <a:rPr b="1" i="0" lang="fr" sz="1100" u="none" cap="none" strike="noStrike">
                <a:solidFill>
                  <a:schemeClr val="lt1"/>
                </a:solidFill>
                <a:latin typeface="Arial"/>
                <a:ea typeface="Arial"/>
                <a:cs typeface="Arial"/>
                <a:sym typeface="Arial"/>
              </a:rPr>
              <a:t>Activité adaptée</a:t>
            </a:r>
            <a:endParaRPr b="1" i="0" sz="11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1" i="0" sz="1100" u="none" cap="none" strike="noStrike">
              <a:solidFill>
                <a:srgbClr val="272350"/>
              </a:solidFill>
              <a:latin typeface="Barlow"/>
              <a:ea typeface="Barlow"/>
              <a:cs typeface="Barlow"/>
              <a:sym typeface="Barlow"/>
            </a:endParaRPr>
          </a:p>
          <a:p>
            <a:pPr indent="0" lvl="0" marL="0" marR="0" rtl="0" algn="l">
              <a:lnSpc>
                <a:spcPct val="115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(diapos 5 et 6) </a:t>
            </a:r>
            <a:r>
              <a:rPr b="0" i="0" lang="fr" sz="1100" u="none" cap="none" strike="noStrike">
                <a:solidFill>
                  <a:srgbClr val="213A8E"/>
                </a:solidFill>
                <a:latin typeface="Arial"/>
                <a:ea typeface="Arial"/>
                <a:cs typeface="Arial"/>
                <a:sym typeface="Arial"/>
              </a:rPr>
              <a:t>Demandez aux participantes et participants de cliquer sur l'icône navigateur pour aller sur internet.</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Présentez les différentes partie d’une page web que vous allez essentiellement utiliser :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la croix pour fermer</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le double carré diminue ou agrandit la taille de la fenêtre</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le trait cache la fenêtre sans la fermer</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la flèche gauche permet de retourner en arrière</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la barre de recherche permet de faire une recherche</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l’espace central montre le site internet</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Accompagnez-les ensuite pour réaliser un recherche et utiliser au moins une fois un  maximum de clic en suivant cet ordre :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Écrivez le mot de votre choix (ou proposer un mot, un sujet, un site qui intéresse le groupe) dans la barre de recherche et appuyez sur entrée pour lancer la recherche</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Observez la page de résultat</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Cliquez sur le premier lien</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Retournez en arrière en cliquant sur la flèche gauche</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Cliquez sur le trait</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Ouvrez la page internet en cliquant sur l'icône navigateur</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Cliquez sur les deux carrés pour réduire la taille de la fenêtre</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Cliquez sur la croix pour fermer</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À chaque étape faites observer et dire les changements observés.</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Fira Sans Medium"/>
              <a:ea typeface="Fira Sans Medium"/>
              <a:cs typeface="Fira Sans Medium"/>
              <a:sym typeface="Fira Sans Medium"/>
            </a:endParaRPr>
          </a:p>
          <a:p>
            <a:pPr indent="-298450" lvl="0" marL="457200" marR="0" rtl="0" algn="l">
              <a:lnSpc>
                <a:spcPct val="100000"/>
              </a:lnSpc>
              <a:spcBef>
                <a:spcPts val="1200"/>
              </a:spcBef>
              <a:spcAft>
                <a:spcPts val="0"/>
              </a:spcAft>
              <a:buClr>
                <a:schemeClr val="lt1"/>
              </a:buClr>
              <a:buSzPts val="1100"/>
              <a:buFont typeface="Arial"/>
              <a:buAutoNum type="arabicPeriod" startAt="4"/>
            </a:pPr>
            <a:r>
              <a:rPr b="1" i="0" lang="fr" sz="1100" u="none" cap="none" strike="noStrike">
                <a:solidFill>
                  <a:schemeClr val="lt1"/>
                </a:solidFill>
                <a:latin typeface="Arial"/>
                <a:ea typeface="Arial"/>
                <a:cs typeface="Arial"/>
                <a:sym typeface="Arial"/>
              </a:rPr>
              <a:t>Exercice de reformulation : </a:t>
            </a:r>
            <a:endParaRPr b="1" i="0" sz="1100" u="none" cap="none" strike="noStrike">
              <a:solidFill>
                <a:schemeClr val="lt1"/>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Finalisez votre atelier en demandant aux personnes de reformuler, avec leurs mots, leurs gestes, etc. ce qu'elles / ils ont fait et retenus pendant l'atelier.</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120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Distribuez la fiche mémo (</a:t>
            </a:r>
            <a:r>
              <a:rPr b="1" lang="fr" sz="1100">
                <a:solidFill>
                  <a:srgbClr val="1155CC"/>
                </a:solidFill>
                <a:highlight>
                  <a:schemeClr val="lt1"/>
                </a:highlight>
              </a:rPr>
              <a:t>Aller sur internet - mémo</a:t>
            </a:r>
            <a:r>
              <a:rPr lang="fr" sz="1100">
                <a:solidFill>
                  <a:srgbClr val="213A8E"/>
                </a:solidFill>
                <a:highlight>
                  <a:schemeClr val="lt1"/>
                </a:highlight>
              </a:rPr>
              <a:t>) </a:t>
            </a:r>
            <a:r>
              <a:rPr b="0" i="0" lang="fr" sz="1100" u="none" cap="none" strike="noStrike">
                <a:solidFill>
                  <a:srgbClr val="213A8E"/>
                </a:solidFill>
                <a:highlight>
                  <a:srgbClr val="FFFFFF"/>
                </a:highlight>
                <a:latin typeface="Arial"/>
                <a:ea typeface="Arial"/>
                <a:cs typeface="Arial"/>
                <a:sym typeface="Arial"/>
              </a:rPr>
              <a:t>et assurez-vous qu'elle soit comprise. Si ce n'est pas le cas, demandez ce qui est difficile à comprendre et proposez d'autres pistes de compréhension (autre picto, schéma, écrit, etc.)</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120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Proposez éventuellement une version dématérialisée aux </a:t>
            </a:r>
            <a:r>
              <a:rPr lang="fr" sz="1100">
                <a:solidFill>
                  <a:srgbClr val="213A8E"/>
                </a:solidFill>
                <a:highlight>
                  <a:srgbClr val="FFFFFF"/>
                </a:highlight>
              </a:rPr>
              <a:t>personnes qui accompagnent</a:t>
            </a:r>
            <a:r>
              <a:rPr b="0" i="0" lang="fr" sz="1100" u="none" cap="none" strike="noStrike">
                <a:solidFill>
                  <a:srgbClr val="213A8E"/>
                </a:solidFill>
                <a:highlight>
                  <a:srgbClr val="FFFFFF"/>
                </a:highlight>
                <a:latin typeface="Arial"/>
                <a:ea typeface="Arial"/>
                <a:cs typeface="Arial"/>
                <a:sym typeface="Arial"/>
              </a:rPr>
              <a:t> pour anticiper une potentielle perte.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000000"/>
              </a:solidFill>
              <a:highlight>
                <a:srgbClr val="FFFFFF"/>
              </a:highlight>
              <a:latin typeface="Barlow"/>
              <a:ea typeface="Barlow"/>
              <a:cs typeface="Barlow"/>
              <a:sym typeface="Barlow"/>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a:t>
            </a:r>
            <a:r>
              <a:rPr b="0" i="1" lang="fr" sz="1100" u="none" cap="none" strike="noStrike">
                <a:solidFill>
                  <a:srgbClr val="213A8E"/>
                </a:solidFill>
                <a:latin typeface="Arial"/>
                <a:ea typeface="Arial"/>
                <a:cs typeface="Arial"/>
                <a:sym typeface="Arial"/>
              </a:rPr>
              <a:t>La fiche mémo est une proposition. Autant que possible, construisez la avec les </a:t>
            </a:r>
            <a:r>
              <a:rPr i="1" lang="fr" sz="1100">
                <a:solidFill>
                  <a:srgbClr val="213A8E"/>
                </a:solidFill>
              </a:rPr>
              <a:t>stagiaires</a:t>
            </a:r>
            <a:r>
              <a:rPr b="0" i="1" lang="fr" sz="1100" u="none" cap="none" strike="noStrike">
                <a:solidFill>
                  <a:srgbClr val="213A8E"/>
                </a:solidFill>
                <a:latin typeface="Arial"/>
                <a:ea typeface="Arial"/>
                <a:cs typeface="Arial"/>
                <a:sym typeface="Arial"/>
              </a:rPr>
              <a:t> en direct : </a:t>
            </a:r>
            <a:endParaRPr b="0" i="1"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1" lang="fr" sz="1100" u="none" cap="none" strike="noStrike">
                <a:solidFill>
                  <a:srgbClr val="213A8E"/>
                </a:solidFill>
                <a:latin typeface="Arial"/>
                <a:ea typeface="Arial"/>
                <a:cs typeface="Arial"/>
                <a:sym typeface="Arial"/>
              </a:rPr>
              <a:t>reprenez ce qui a été dit et compris</a:t>
            </a:r>
            <a:endParaRPr b="0" i="1"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1" lang="fr" sz="1100" u="none" cap="none" strike="noStrike">
                <a:solidFill>
                  <a:srgbClr val="213A8E"/>
                </a:solidFill>
                <a:latin typeface="Arial"/>
                <a:ea typeface="Arial"/>
                <a:cs typeface="Arial"/>
                <a:sym typeface="Arial"/>
              </a:rPr>
              <a:t>trouver la pictographie qui est comprise en proposant des exemples</a:t>
            </a:r>
            <a:endParaRPr b="0" i="1"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1" lang="fr" sz="1100" u="none" cap="none" strike="noStrike">
                <a:solidFill>
                  <a:srgbClr val="213A8E"/>
                </a:solidFill>
                <a:latin typeface="Arial"/>
                <a:ea typeface="Arial"/>
                <a:cs typeface="Arial"/>
                <a:sym typeface="Arial"/>
              </a:rPr>
              <a:t>écrivez les réponses au fur et à mesure en utilisant une police sans empattement, type arial.</a:t>
            </a:r>
            <a:endParaRPr b="0" i="0" sz="1100" u="none" cap="none" strike="noStrike">
              <a:solidFill>
                <a:srgbClr val="213A8E"/>
              </a:solidFill>
              <a:latin typeface="Arial"/>
              <a:ea typeface="Arial"/>
              <a:cs typeface="Arial"/>
              <a:sym typeface="Arial"/>
            </a:endParaRPr>
          </a:p>
        </p:txBody>
      </p:sp>
      <p:grpSp>
        <p:nvGrpSpPr>
          <p:cNvPr id="194" name="Google Shape;194;p3"/>
          <p:cNvGrpSpPr/>
          <p:nvPr/>
        </p:nvGrpSpPr>
        <p:grpSpPr>
          <a:xfrm>
            <a:off x="225952" y="507601"/>
            <a:ext cx="412094" cy="429891"/>
            <a:chOff x="-45286550" y="3200500"/>
            <a:chExt cx="263875" cy="299325"/>
          </a:xfrm>
        </p:grpSpPr>
        <p:sp>
          <p:nvSpPr>
            <p:cNvPr id="195" name="Google Shape;195;p3"/>
            <p:cNvSpPr/>
            <p:nvPr/>
          </p:nvSpPr>
          <p:spPr>
            <a:xfrm>
              <a:off x="-45233000" y="3200500"/>
              <a:ext cx="210325" cy="247325"/>
            </a:xfrm>
            <a:custGeom>
              <a:rect b="b" l="l" r="r" t="t"/>
              <a:pathLst>
                <a:path extrusionOk="0" h="9893" w="8413">
                  <a:moveTo>
                    <a:pt x="3151" y="0"/>
                  </a:moveTo>
                  <a:cubicBezTo>
                    <a:pt x="1891" y="0"/>
                    <a:pt x="851" y="945"/>
                    <a:pt x="694" y="2174"/>
                  </a:cubicBezTo>
                  <a:cubicBezTo>
                    <a:pt x="347" y="2300"/>
                    <a:pt x="64" y="2615"/>
                    <a:pt x="1" y="2962"/>
                  </a:cubicBezTo>
                  <a:cubicBezTo>
                    <a:pt x="316" y="2899"/>
                    <a:pt x="662" y="2804"/>
                    <a:pt x="1009" y="2804"/>
                  </a:cubicBezTo>
                  <a:cubicBezTo>
                    <a:pt x="1355" y="2804"/>
                    <a:pt x="1733" y="2836"/>
                    <a:pt x="2048" y="2962"/>
                  </a:cubicBezTo>
                  <a:cubicBezTo>
                    <a:pt x="1954" y="2615"/>
                    <a:pt x="1733" y="2332"/>
                    <a:pt x="1355" y="2174"/>
                  </a:cubicBezTo>
                  <a:cubicBezTo>
                    <a:pt x="1481" y="1355"/>
                    <a:pt x="2237" y="693"/>
                    <a:pt x="3088" y="693"/>
                  </a:cubicBezTo>
                  <a:cubicBezTo>
                    <a:pt x="4096" y="693"/>
                    <a:pt x="4884" y="1481"/>
                    <a:pt x="4884" y="2458"/>
                  </a:cubicBezTo>
                  <a:lnTo>
                    <a:pt x="4884" y="8475"/>
                  </a:lnTo>
                  <a:cubicBezTo>
                    <a:pt x="4884" y="9263"/>
                    <a:pt x="5514" y="9893"/>
                    <a:pt x="6302" y="9893"/>
                  </a:cubicBezTo>
                  <a:cubicBezTo>
                    <a:pt x="7089" y="9893"/>
                    <a:pt x="7719" y="9263"/>
                    <a:pt x="7719" y="8475"/>
                  </a:cubicBezTo>
                  <a:lnTo>
                    <a:pt x="7719" y="6270"/>
                  </a:lnTo>
                  <a:cubicBezTo>
                    <a:pt x="8097" y="6112"/>
                    <a:pt x="8412" y="5766"/>
                    <a:pt x="8412" y="5293"/>
                  </a:cubicBezTo>
                  <a:lnTo>
                    <a:pt x="8412" y="3875"/>
                  </a:lnTo>
                  <a:cubicBezTo>
                    <a:pt x="8412" y="3686"/>
                    <a:pt x="8255" y="3529"/>
                    <a:pt x="8066" y="3529"/>
                  </a:cubicBezTo>
                  <a:lnTo>
                    <a:pt x="7688" y="3529"/>
                  </a:lnTo>
                  <a:lnTo>
                    <a:pt x="7688" y="2458"/>
                  </a:lnTo>
                  <a:cubicBezTo>
                    <a:pt x="7688" y="2269"/>
                    <a:pt x="7562" y="2111"/>
                    <a:pt x="7341" y="2111"/>
                  </a:cubicBezTo>
                  <a:cubicBezTo>
                    <a:pt x="7152" y="2111"/>
                    <a:pt x="6995" y="2269"/>
                    <a:pt x="6995" y="2458"/>
                  </a:cubicBezTo>
                  <a:lnTo>
                    <a:pt x="6995" y="3529"/>
                  </a:lnTo>
                  <a:lnTo>
                    <a:pt x="6648" y="3529"/>
                  </a:lnTo>
                  <a:cubicBezTo>
                    <a:pt x="6459" y="3529"/>
                    <a:pt x="6302" y="3686"/>
                    <a:pt x="6302" y="3875"/>
                  </a:cubicBezTo>
                  <a:lnTo>
                    <a:pt x="6302" y="5293"/>
                  </a:lnTo>
                  <a:cubicBezTo>
                    <a:pt x="6302" y="5766"/>
                    <a:pt x="6554" y="6112"/>
                    <a:pt x="6995" y="6270"/>
                  </a:cubicBezTo>
                  <a:lnTo>
                    <a:pt x="6995" y="8475"/>
                  </a:lnTo>
                  <a:cubicBezTo>
                    <a:pt x="6995" y="8885"/>
                    <a:pt x="6680" y="9200"/>
                    <a:pt x="6302" y="9200"/>
                  </a:cubicBezTo>
                  <a:cubicBezTo>
                    <a:pt x="5892" y="9200"/>
                    <a:pt x="5577" y="8885"/>
                    <a:pt x="5577" y="8475"/>
                  </a:cubicBezTo>
                  <a:lnTo>
                    <a:pt x="5577" y="2458"/>
                  </a:lnTo>
                  <a:cubicBezTo>
                    <a:pt x="5577" y="1103"/>
                    <a:pt x="4474" y="0"/>
                    <a:pt x="3151"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3"/>
            <p:cNvSpPr/>
            <p:nvPr/>
          </p:nvSpPr>
          <p:spPr>
            <a:xfrm>
              <a:off x="-45216450" y="3340700"/>
              <a:ext cx="17350" cy="17350"/>
            </a:xfrm>
            <a:custGeom>
              <a:rect b="b" l="l" r="r" t="t"/>
              <a:pathLst>
                <a:path extrusionOk="0" h="694" w="694">
                  <a:moveTo>
                    <a:pt x="347" y="0"/>
                  </a:moveTo>
                  <a:cubicBezTo>
                    <a:pt x="158" y="0"/>
                    <a:pt x="0" y="158"/>
                    <a:pt x="0" y="347"/>
                  </a:cubicBezTo>
                  <a:cubicBezTo>
                    <a:pt x="0" y="536"/>
                    <a:pt x="158" y="693"/>
                    <a:pt x="347" y="693"/>
                  </a:cubicBezTo>
                  <a:cubicBezTo>
                    <a:pt x="536" y="693"/>
                    <a:pt x="693" y="536"/>
                    <a:pt x="693" y="347"/>
                  </a:cubicBezTo>
                  <a:cubicBezTo>
                    <a:pt x="693" y="158"/>
                    <a:pt x="536" y="0"/>
                    <a:pt x="347"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Google Shape;197;p3"/>
            <p:cNvSpPr/>
            <p:nvPr/>
          </p:nvSpPr>
          <p:spPr>
            <a:xfrm>
              <a:off x="-45286550" y="3289500"/>
              <a:ext cx="158325" cy="210325"/>
            </a:xfrm>
            <a:custGeom>
              <a:rect b="b" l="l" r="r" t="t"/>
              <a:pathLst>
                <a:path extrusionOk="0" h="8413" w="6333">
                  <a:moveTo>
                    <a:pt x="2804" y="0"/>
                  </a:moveTo>
                  <a:cubicBezTo>
                    <a:pt x="1229" y="189"/>
                    <a:pt x="0" y="1481"/>
                    <a:pt x="0" y="3119"/>
                  </a:cubicBezTo>
                  <a:lnTo>
                    <a:pt x="0" y="5262"/>
                  </a:lnTo>
                  <a:cubicBezTo>
                    <a:pt x="0" y="6994"/>
                    <a:pt x="1418" y="8412"/>
                    <a:pt x="3151" y="8412"/>
                  </a:cubicBezTo>
                  <a:cubicBezTo>
                    <a:pt x="4884" y="8412"/>
                    <a:pt x="6301" y="6994"/>
                    <a:pt x="6301" y="5262"/>
                  </a:cubicBezTo>
                  <a:lnTo>
                    <a:pt x="6301" y="3119"/>
                  </a:lnTo>
                  <a:cubicBezTo>
                    <a:pt x="6333" y="1481"/>
                    <a:pt x="5073" y="158"/>
                    <a:pt x="3497" y="0"/>
                  </a:cubicBezTo>
                  <a:lnTo>
                    <a:pt x="3497" y="1418"/>
                  </a:lnTo>
                  <a:cubicBezTo>
                    <a:pt x="3907" y="1576"/>
                    <a:pt x="4222" y="1954"/>
                    <a:pt x="4222" y="2395"/>
                  </a:cubicBezTo>
                  <a:cubicBezTo>
                    <a:pt x="4222" y="2836"/>
                    <a:pt x="3938" y="3214"/>
                    <a:pt x="3497" y="3371"/>
                  </a:cubicBezTo>
                  <a:lnTo>
                    <a:pt x="3497" y="3844"/>
                  </a:lnTo>
                  <a:cubicBezTo>
                    <a:pt x="3497" y="4065"/>
                    <a:pt x="3340" y="4191"/>
                    <a:pt x="3151" y="4191"/>
                  </a:cubicBezTo>
                  <a:cubicBezTo>
                    <a:pt x="2962" y="4191"/>
                    <a:pt x="2804" y="4065"/>
                    <a:pt x="2804" y="3844"/>
                  </a:cubicBezTo>
                  <a:lnTo>
                    <a:pt x="2804" y="3371"/>
                  </a:lnTo>
                  <a:cubicBezTo>
                    <a:pt x="2395" y="3214"/>
                    <a:pt x="2080" y="2836"/>
                    <a:pt x="2080" y="2395"/>
                  </a:cubicBezTo>
                  <a:cubicBezTo>
                    <a:pt x="2080" y="1954"/>
                    <a:pt x="2363" y="1576"/>
                    <a:pt x="2804" y="1418"/>
                  </a:cubicBezTo>
                  <a:lnTo>
                    <a:pt x="2804"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4"/>
          <p:cNvSpPr txBox="1"/>
          <p:nvPr/>
        </p:nvSpPr>
        <p:spPr>
          <a:xfrm rot="-5400000">
            <a:off x="5513550" y="7767900"/>
            <a:ext cx="32289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203" name="Google Shape;203;p4"/>
          <p:cNvSpPr txBox="1"/>
          <p:nvPr/>
        </p:nvSpPr>
        <p:spPr>
          <a:xfrm>
            <a:off x="987852" y="35863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E6334C"/>
                </a:solidFill>
                <a:latin typeface="Arial"/>
                <a:ea typeface="Arial"/>
                <a:cs typeface="Arial"/>
                <a:sym typeface="Arial"/>
              </a:rPr>
              <a:t>Conseils</a:t>
            </a:r>
            <a:endParaRPr b="1" i="0" sz="2500" u="none" cap="none" strike="noStrike">
              <a:solidFill>
                <a:srgbClr val="E6334C"/>
              </a:solidFill>
              <a:latin typeface="Arial"/>
              <a:ea typeface="Arial"/>
              <a:cs typeface="Arial"/>
              <a:sym typeface="Arial"/>
            </a:endParaRPr>
          </a:p>
        </p:txBody>
      </p:sp>
      <p:sp>
        <p:nvSpPr>
          <p:cNvPr id="204" name="Google Shape;204;p4"/>
          <p:cNvSpPr txBox="1"/>
          <p:nvPr/>
        </p:nvSpPr>
        <p:spPr>
          <a:xfrm>
            <a:off x="1666000" y="2257950"/>
            <a:ext cx="4784400" cy="2018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Animer une séquence de travail : </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Autant que possible, soyez dans un espace calme (éviter les distractions et les stimulations sensorielles).</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Suivez l’ordre des étapes et concentrez-vous dessus. Ne posez pas de questions, ne faites pas de remarques “hors” de la séquence. </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La séquence visuelle pas-à-pas est un appui à la réalisation de l’activité. Le plus important ce sont les consignes courtes que vous donnez oralement et l’aide particulière que vous apportez le cas échéant.</a:t>
            </a:r>
            <a:endParaRPr b="0" i="0" sz="1100" u="none" cap="none" strike="noStrike">
              <a:solidFill>
                <a:srgbClr val="213A8E"/>
              </a:solidFill>
              <a:highlight>
                <a:srgbClr val="FFFFFF"/>
              </a:highlight>
              <a:latin typeface="Arial"/>
              <a:ea typeface="Arial"/>
              <a:cs typeface="Arial"/>
              <a:sym typeface="Arial"/>
            </a:endParaRPr>
          </a:p>
        </p:txBody>
      </p:sp>
      <p:sp>
        <p:nvSpPr>
          <p:cNvPr id="205" name="Google Shape;205;p4"/>
          <p:cNvSpPr txBox="1"/>
          <p:nvPr/>
        </p:nvSpPr>
        <p:spPr>
          <a:xfrm>
            <a:off x="561649" y="4908825"/>
            <a:ext cx="4524600" cy="71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Suivre une séquence de travail mobilise beaucoup de ressources physiques et fatigue les participantes et participants, gardez un oeil et proposez des pauses ou des aides au besoin.</a:t>
            </a:r>
            <a:endParaRPr b="0" i="0" sz="1100" u="none" cap="none" strike="noStrike">
              <a:solidFill>
                <a:srgbClr val="213A8E"/>
              </a:solidFill>
              <a:latin typeface="Arial"/>
              <a:ea typeface="Arial"/>
              <a:cs typeface="Arial"/>
              <a:sym typeface="Arial"/>
            </a:endParaRPr>
          </a:p>
        </p:txBody>
      </p:sp>
      <p:pic>
        <p:nvPicPr>
          <p:cNvPr id="206" name="Google Shape;206;p4"/>
          <p:cNvPicPr preferRelativeResize="0"/>
          <p:nvPr/>
        </p:nvPicPr>
        <p:blipFill rotWithShape="1">
          <a:blip r:embed="rId3">
            <a:alphaModFix/>
          </a:blip>
          <a:srcRect b="0" l="0" r="0" t="0"/>
          <a:stretch/>
        </p:blipFill>
        <p:spPr>
          <a:xfrm>
            <a:off x="485439" y="2717313"/>
            <a:ext cx="1251549" cy="1251549"/>
          </a:xfrm>
          <a:prstGeom prst="rect">
            <a:avLst/>
          </a:prstGeom>
          <a:noFill/>
          <a:ln>
            <a:noFill/>
          </a:ln>
        </p:spPr>
      </p:pic>
      <p:pic>
        <p:nvPicPr>
          <p:cNvPr id="207" name="Google Shape;207;p4"/>
          <p:cNvPicPr preferRelativeResize="0"/>
          <p:nvPr/>
        </p:nvPicPr>
        <p:blipFill rotWithShape="1">
          <a:blip r:embed="rId4">
            <a:alphaModFix/>
          </a:blip>
          <a:srcRect b="0" l="0" r="0" t="0"/>
          <a:stretch/>
        </p:blipFill>
        <p:spPr>
          <a:xfrm>
            <a:off x="5198850" y="4429100"/>
            <a:ext cx="1251549" cy="1251549"/>
          </a:xfrm>
          <a:prstGeom prst="rect">
            <a:avLst/>
          </a:prstGeom>
          <a:noFill/>
          <a:ln>
            <a:noFill/>
          </a:ln>
        </p:spPr>
      </p:pic>
      <p:sp>
        <p:nvSpPr>
          <p:cNvPr id="208" name="Google Shape;208;p4"/>
          <p:cNvSpPr txBox="1"/>
          <p:nvPr/>
        </p:nvSpPr>
        <p:spPr>
          <a:xfrm>
            <a:off x="457200" y="1114425"/>
            <a:ext cx="4629000" cy="692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Demandez régulièrement de reformuler ce que vous dites, ce qu’elles / ils font ou vont faire, etc. par divers moyens (oral, écrit, montrer, etc.). Ça facilite “l’inscription” dans la mémoire.</a:t>
            </a:r>
            <a:endParaRPr b="0" i="0" sz="1400" u="none" cap="none" strike="noStrike">
              <a:solidFill>
                <a:srgbClr val="000000"/>
              </a:solidFill>
              <a:latin typeface="Arial"/>
              <a:ea typeface="Arial"/>
              <a:cs typeface="Arial"/>
              <a:sym typeface="Arial"/>
            </a:endParaRPr>
          </a:p>
        </p:txBody>
      </p:sp>
      <p:pic>
        <p:nvPicPr>
          <p:cNvPr id="209" name="Google Shape;209;p4"/>
          <p:cNvPicPr preferRelativeResize="0"/>
          <p:nvPr/>
        </p:nvPicPr>
        <p:blipFill rotWithShape="1">
          <a:blip r:embed="rId5">
            <a:alphaModFix/>
          </a:blip>
          <a:srcRect b="0" l="0" r="0" t="0"/>
          <a:stretch/>
        </p:blipFill>
        <p:spPr>
          <a:xfrm>
            <a:off x="5355450" y="1027050"/>
            <a:ext cx="1049400" cy="1049400"/>
          </a:xfrm>
          <a:prstGeom prst="rect">
            <a:avLst/>
          </a:prstGeom>
          <a:noFill/>
          <a:ln>
            <a:noFill/>
          </a:ln>
        </p:spPr>
      </p:pic>
      <p:grpSp>
        <p:nvGrpSpPr>
          <p:cNvPr id="210" name="Google Shape;210;p4"/>
          <p:cNvGrpSpPr/>
          <p:nvPr/>
        </p:nvGrpSpPr>
        <p:grpSpPr>
          <a:xfrm>
            <a:off x="6923452" y="507601"/>
            <a:ext cx="412094" cy="429891"/>
            <a:chOff x="-45286550" y="3200500"/>
            <a:chExt cx="263875" cy="299325"/>
          </a:xfrm>
        </p:grpSpPr>
        <p:sp>
          <p:nvSpPr>
            <p:cNvPr id="211" name="Google Shape;211;p4"/>
            <p:cNvSpPr/>
            <p:nvPr/>
          </p:nvSpPr>
          <p:spPr>
            <a:xfrm>
              <a:off x="-45233000" y="3200500"/>
              <a:ext cx="210325" cy="247325"/>
            </a:xfrm>
            <a:custGeom>
              <a:rect b="b" l="l" r="r" t="t"/>
              <a:pathLst>
                <a:path extrusionOk="0" h="9893" w="8413">
                  <a:moveTo>
                    <a:pt x="3151" y="0"/>
                  </a:moveTo>
                  <a:cubicBezTo>
                    <a:pt x="1891" y="0"/>
                    <a:pt x="851" y="945"/>
                    <a:pt x="694" y="2174"/>
                  </a:cubicBezTo>
                  <a:cubicBezTo>
                    <a:pt x="347" y="2300"/>
                    <a:pt x="64" y="2615"/>
                    <a:pt x="1" y="2962"/>
                  </a:cubicBezTo>
                  <a:cubicBezTo>
                    <a:pt x="316" y="2899"/>
                    <a:pt x="662" y="2804"/>
                    <a:pt x="1009" y="2804"/>
                  </a:cubicBezTo>
                  <a:cubicBezTo>
                    <a:pt x="1355" y="2804"/>
                    <a:pt x="1733" y="2836"/>
                    <a:pt x="2048" y="2962"/>
                  </a:cubicBezTo>
                  <a:cubicBezTo>
                    <a:pt x="1954" y="2615"/>
                    <a:pt x="1733" y="2332"/>
                    <a:pt x="1355" y="2174"/>
                  </a:cubicBezTo>
                  <a:cubicBezTo>
                    <a:pt x="1481" y="1355"/>
                    <a:pt x="2237" y="693"/>
                    <a:pt x="3088" y="693"/>
                  </a:cubicBezTo>
                  <a:cubicBezTo>
                    <a:pt x="4096" y="693"/>
                    <a:pt x="4884" y="1481"/>
                    <a:pt x="4884" y="2458"/>
                  </a:cubicBezTo>
                  <a:lnTo>
                    <a:pt x="4884" y="8475"/>
                  </a:lnTo>
                  <a:cubicBezTo>
                    <a:pt x="4884" y="9263"/>
                    <a:pt x="5514" y="9893"/>
                    <a:pt x="6302" y="9893"/>
                  </a:cubicBezTo>
                  <a:cubicBezTo>
                    <a:pt x="7089" y="9893"/>
                    <a:pt x="7719" y="9263"/>
                    <a:pt x="7719" y="8475"/>
                  </a:cubicBezTo>
                  <a:lnTo>
                    <a:pt x="7719" y="6270"/>
                  </a:lnTo>
                  <a:cubicBezTo>
                    <a:pt x="8097" y="6112"/>
                    <a:pt x="8412" y="5766"/>
                    <a:pt x="8412" y="5293"/>
                  </a:cubicBezTo>
                  <a:lnTo>
                    <a:pt x="8412" y="3875"/>
                  </a:lnTo>
                  <a:cubicBezTo>
                    <a:pt x="8412" y="3686"/>
                    <a:pt x="8255" y="3529"/>
                    <a:pt x="8066" y="3529"/>
                  </a:cubicBezTo>
                  <a:lnTo>
                    <a:pt x="7688" y="3529"/>
                  </a:lnTo>
                  <a:lnTo>
                    <a:pt x="7688" y="2458"/>
                  </a:lnTo>
                  <a:cubicBezTo>
                    <a:pt x="7688" y="2269"/>
                    <a:pt x="7562" y="2111"/>
                    <a:pt x="7341" y="2111"/>
                  </a:cubicBezTo>
                  <a:cubicBezTo>
                    <a:pt x="7152" y="2111"/>
                    <a:pt x="6995" y="2269"/>
                    <a:pt x="6995" y="2458"/>
                  </a:cubicBezTo>
                  <a:lnTo>
                    <a:pt x="6995" y="3529"/>
                  </a:lnTo>
                  <a:lnTo>
                    <a:pt x="6648" y="3529"/>
                  </a:lnTo>
                  <a:cubicBezTo>
                    <a:pt x="6459" y="3529"/>
                    <a:pt x="6302" y="3686"/>
                    <a:pt x="6302" y="3875"/>
                  </a:cubicBezTo>
                  <a:lnTo>
                    <a:pt x="6302" y="5293"/>
                  </a:lnTo>
                  <a:cubicBezTo>
                    <a:pt x="6302" y="5766"/>
                    <a:pt x="6554" y="6112"/>
                    <a:pt x="6995" y="6270"/>
                  </a:cubicBezTo>
                  <a:lnTo>
                    <a:pt x="6995" y="8475"/>
                  </a:lnTo>
                  <a:cubicBezTo>
                    <a:pt x="6995" y="8885"/>
                    <a:pt x="6680" y="9200"/>
                    <a:pt x="6302" y="9200"/>
                  </a:cubicBezTo>
                  <a:cubicBezTo>
                    <a:pt x="5892" y="9200"/>
                    <a:pt x="5577" y="8885"/>
                    <a:pt x="5577" y="8475"/>
                  </a:cubicBezTo>
                  <a:lnTo>
                    <a:pt x="5577" y="2458"/>
                  </a:lnTo>
                  <a:cubicBezTo>
                    <a:pt x="5577" y="1103"/>
                    <a:pt x="4474" y="0"/>
                    <a:pt x="3151"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p4"/>
            <p:cNvSpPr/>
            <p:nvPr/>
          </p:nvSpPr>
          <p:spPr>
            <a:xfrm>
              <a:off x="-45216450" y="3340700"/>
              <a:ext cx="17350" cy="17350"/>
            </a:xfrm>
            <a:custGeom>
              <a:rect b="b" l="l" r="r" t="t"/>
              <a:pathLst>
                <a:path extrusionOk="0" h="694" w="694">
                  <a:moveTo>
                    <a:pt x="347" y="0"/>
                  </a:moveTo>
                  <a:cubicBezTo>
                    <a:pt x="158" y="0"/>
                    <a:pt x="0" y="158"/>
                    <a:pt x="0" y="347"/>
                  </a:cubicBezTo>
                  <a:cubicBezTo>
                    <a:pt x="0" y="536"/>
                    <a:pt x="158" y="693"/>
                    <a:pt x="347" y="693"/>
                  </a:cubicBezTo>
                  <a:cubicBezTo>
                    <a:pt x="536" y="693"/>
                    <a:pt x="693" y="536"/>
                    <a:pt x="693" y="347"/>
                  </a:cubicBezTo>
                  <a:cubicBezTo>
                    <a:pt x="693" y="158"/>
                    <a:pt x="536" y="0"/>
                    <a:pt x="347"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4"/>
            <p:cNvSpPr/>
            <p:nvPr/>
          </p:nvSpPr>
          <p:spPr>
            <a:xfrm>
              <a:off x="-45286550" y="3289500"/>
              <a:ext cx="158325" cy="210325"/>
            </a:xfrm>
            <a:custGeom>
              <a:rect b="b" l="l" r="r" t="t"/>
              <a:pathLst>
                <a:path extrusionOk="0" h="8413" w="6333">
                  <a:moveTo>
                    <a:pt x="2804" y="0"/>
                  </a:moveTo>
                  <a:cubicBezTo>
                    <a:pt x="1229" y="189"/>
                    <a:pt x="0" y="1481"/>
                    <a:pt x="0" y="3119"/>
                  </a:cubicBezTo>
                  <a:lnTo>
                    <a:pt x="0" y="5262"/>
                  </a:lnTo>
                  <a:cubicBezTo>
                    <a:pt x="0" y="6994"/>
                    <a:pt x="1418" y="8412"/>
                    <a:pt x="3151" y="8412"/>
                  </a:cubicBezTo>
                  <a:cubicBezTo>
                    <a:pt x="4884" y="8412"/>
                    <a:pt x="6301" y="6994"/>
                    <a:pt x="6301" y="5262"/>
                  </a:cubicBezTo>
                  <a:lnTo>
                    <a:pt x="6301" y="3119"/>
                  </a:lnTo>
                  <a:cubicBezTo>
                    <a:pt x="6333" y="1481"/>
                    <a:pt x="5073" y="158"/>
                    <a:pt x="3497" y="0"/>
                  </a:cubicBezTo>
                  <a:lnTo>
                    <a:pt x="3497" y="1418"/>
                  </a:lnTo>
                  <a:cubicBezTo>
                    <a:pt x="3907" y="1576"/>
                    <a:pt x="4222" y="1954"/>
                    <a:pt x="4222" y="2395"/>
                  </a:cubicBezTo>
                  <a:cubicBezTo>
                    <a:pt x="4222" y="2836"/>
                    <a:pt x="3938" y="3214"/>
                    <a:pt x="3497" y="3371"/>
                  </a:cubicBezTo>
                  <a:lnTo>
                    <a:pt x="3497" y="3844"/>
                  </a:lnTo>
                  <a:cubicBezTo>
                    <a:pt x="3497" y="4065"/>
                    <a:pt x="3340" y="4191"/>
                    <a:pt x="3151" y="4191"/>
                  </a:cubicBezTo>
                  <a:cubicBezTo>
                    <a:pt x="2962" y="4191"/>
                    <a:pt x="2804" y="4065"/>
                    <a:pt x="2804" y="3844"/>
                  </a:cubicBezTo>
                  <a:lnTo>
                    <a:pt x="2804" y="3371"/>
                  </a:lnTo>
                  <a:cubicBezTo>
                    <a:pt x="2395" y="3214"/>
                    <a:pt x="2080" y="2836"/>
                    <a:pt x="2080" y="2395"/>
                  </a:cubicBezTo>
                  <a:cubicBezTo>
                    <a:pt x="2080" y="1954"/>
                    <a:pt x="2363" y="1576"/>
                    <a:pt x="2804" y="1418"/>
                  </a:cubicBezTo>
                  <a:lnTo>
                    <a:pt x="2804"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E6334C"/>
      </a:dk1>
      <a:lt1>
        <a:srgbClr val="FFFFFF"/>
      </a:lt1>
      <a:dk2>
        <a:srgbClr val="595959"/>
      </a:dk2>
      <a:lt2>
        <a:srgbClr val="EEEEEE"/>
      </a:lt2>
      <a:accent1>
        <a:srgbClr val="E6334C"/>
      </a:accent1>
      <a:accent2>
        <a:srgbClr val="212121"/>
      </a:accent2>
      <a:accent3>
        <a:srgbClr val="78909C"/>
      </a:accent3>
      <a:accent4>
        <a:srgbClr val="FFAB40"/>
      </a:accent4>
      <a:accent5>
        <a:srgbClr val="E6334C"/>
      </a:accent5>
      <a:accent6>
        <a:srgbClr val="EEFF41"/>
      </a:accent6>
      <a:hlink>
        <a:srgbClr val="E6334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